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sldIdLst>
    <p:sldId id="256" r:id="rId5"/>
    <p:sldId id="258" r:id="rId6"/>
    <p:sldId id="260" r:id="rId7"/>
    <p:sldId id="257" r:id="rId8"/>
    <p:sldId id="259" r:id="rId9"/>
    <p:sldId id="261" r:id="rId10"/>
    <p:sldId id="262" r:id="rId11"/>
    <p:sldId id="263" r:id="rId12"/>
    <p:sldId id="264" r:id="rId13"/>
    <p:sldId id="265" r:id="rId14"/>
    <p:sldId id="266" r:id="rId15"/>
    <p:sldId id="270" r:id="rId16"/>
    <p:sldId id="267" r:id="rId17"/>
    <p:sldId id="268" r:id="rId18"/>
    <p:sldId id="269" r:id="rId19"/>
    <p:sldId id="271" r:id="rId20"/>
    <p:sldId id="272" r:id="rId21"/>
    <p:sldId id="273" r:id="rId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3E6A"/>
    <a:srgbClr val="56F4E9"/>
    <a:srgbClr val="000000"/>
    <a:srgbClr val="6699FF"/>
    <a:srgbClr val="0066CC"/>
    <a:srgbClr val="516482"/>
    <a:srgbClr val="4177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E072B5-5BBC-4A1C-A9A7-2270777570C4}" v="213" dt="2021-11-28T19:04:09.8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45DA9C-E190-4091-8903-73F75D071E4A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155DFA9-1F56-41DD-99A3-C767CBCE9D83}">
      <dgm:prSet/>
      <dgm:spPr/>
      <dgm:t>
        <a:bodyPr/>
        <a:lstStyle/>
        <a:p>
          <a:r>
            <a:rPr lang="fr-FR" dirty="0"/>
            <a:t>I Bibliothèque commune </a:t>
          </a:r>
          <a:endParaRPr lang="en-US" dirty="0"/>
        </a:p>
      </dgm:t>
    </dgm:pt>
    <dgm:pt modelId="{2A867824-9DFD-422E-BC2A-BE46780AC054}" type="parTrans" cxnId="{AD6E50A1-4B37-4132-BC1C-8757378563A3}">
      <dgm:prSet/>
      <dgm:spPr/>
      <dgm:t>
        <a:bodyPr/>
        <a:lstStyle/>
        <a:p>
          <a:endParaRPr lang="en-US"/>
        </a:p>
      </dgm:t>
    </dgm:pt>
    <dgm:pt modelId="{931CC6F0-C424-4645-8C25-70123C549A03}" type="sibTrans" cxnId="{AD6E50A1-4B37-4132-BC1C-8757378563A3}">
      <dgm:prSet/>
      <dgm:spPr/>
      <dgm:t>
        <a:bodyPr/>
        <a:lstStyle/>
        <a:p>
          <a:endParaRPr lang="en-US"/>
        </a:p>
      </dgm:t>
    </dgm:pt>
    <dgm:pt modelId="{B21B7B66-F448-468C-8289-AF8F24C2EF68}">
      <dgm:prSet/>
      <dgm:spPr/>
      <dgm:t>
        <a:bodyPr/>
        <a:lstStyle/>
        <a:p>
          <a:r>
            <a:rPr lang="fr-FR" dirty="0"/>
            <a:t>II Gestion des étudiants</a:t>
          </a:r>
          <a:endParaRPr lang="en-US" dirty="0"/>
        </a:p>
      </dgm:t>
    </dgm:pt>
    <dgm:pt modelId="{B031D575-01B5-4DBC-B7BB-2536E1D9FBA2}" type="parTrans" cxnId="{D2DD33EA-AC99-4DEB-9697-8A5C754BFC2D}">
      <dgm:prSet/>
      <dgm:spPr/>
      <dgm:t>
        <a:bodyPr/>
        <a:lstStyle/>
        <a:p>
          <a:endParaRPr lang="en-US"/>
        </a:p>
      </dgm:t>
    </dgm:pt>
    <dgm:pt modelId="{E7970B18-4485-4FCA-9D39-A9F72FF0190A}" type="sibTrans" cxnId="{D2DD33EA-AC99-4DEB-9697-8A5C754BFC2D}">
      <dgm:prSet/>
      <dgm:spPr/>
      <dgm:t>
        <a:bodyPr/>
        <a:lstStyle/>
        <a:p>
          <a:endParaRPr lang="en-US"/>
        </a:p>
      </dgm:t>
    </dgm:pt>
    <dgm:pt modelId="{E6625197-BFD6-403E-AC0A-1C2722AF83F8}">
      <dgm:prSet/>
      <dgm:spPr/>
      <dgm:t>
        <a:bodyPr/>
        <a:lstStyle/>
        <a:p>
          <a:r>
            <a:rPr lang="fr-FR" dirty="0"/>
            <a:t>III Gestion des étudiants</a:t>
          </a:r>
          <a:endParaRPr lang="en-US" dirty="0"/>
        </a:p>
      </dgm:t>
    </dgm:pt>
    <dgm:pt modelId="{78634142-255E-4F3F-B028-61DC1E814F48}" type="parTrans" cxnId="{CE4609C6-AD19-44AE-A465-997EA180EA88}">
      <dgm:prSet/>
      <dgm:spPr/>
      <dgm:t>
        <a:bodyPr/>
        <a:lstStyle/>
        <a:p>
          <a:endParaRPr lang="en-US"/>
        </a:p>
      </dgm:t>
    </dgm:pt>
    <dgm:pt modelId="{19CABEC8-1373-4382-9440-52B9FB6FB4E9}" type="sibTrans" cxnId="{CE4609C6-AD19-44AE-A465-997EA180EA88}">
      <dgm:prSet/>
      <dgm:spPr/>
      <dgm:t>
        <a:bodyPr/>
        <a:lstStyle/>
        <a:p>
          <a:endParaRPr lang="en-US"/>
        </a:p>
      </dgm:t>
    </dgm:pt>
    <dgm:pt modelId="{C8D47C31-1577-4B64-94F5-425758115C9E}">
      <dgm:prSet/>
      <dgm:spPr/>
      <dgm:t>
        <a:bodyPr/>
        <a:lstStyle/>
        <a:p>
          <a:r>
            <a:rPr lang="fr-FR" dirty="0"/>
            <a:t>IV </a:t>
          </a:r>
          <a:r>
            <a:rPr lang="fr-FR" dirty="0" err="1"/>
            <a:t>Underframe</a:t>
          </a:r>
          <a:endParaRPr lang="en-US" dirty="0"/>
        </a:p>
      </dgm:t>
    </dgm:pt>
    <dgm:pt modelId="{F375F323-A77A-47C1-9654-9519B17D6DA1}" type="parTrans" cxnId="{A63E20F9-C5A8-4D49-B794-B530B70D0872}">
      <dgm:prSet/>
      <dgm:spPr/>
      <dgm:t>
        <a:bodyPr/>
        <a:lstStyle/>
        <a:p>
          <a:endParaRPr lang="en-US"/>
        </a:p>
      </dgm:t>
    </dgm:pt>
    <dgm:pt modelId="{586F0CB7-7047-4C08-8B1A-93E48349B7D8}" type="sibTrans" cxnId="{A63E20F9-C5A8-4D49-B794-B530B70D0872}">
      <dgm:prSet/>
      <dgm:spPr/>
      <dgm:t>
        <a:bodyPr/>
        <a:lstStyle/>
        <a:p>
          <a:endParaRPr lang="en-US"/>
        </a:p>
      </dgm:t>
    </dgm:pt>
    <dgm:pt modelId="{2AFA23F1-603E-4D12-89FD-369979E7FCD6}">
      <dgm:prSet/>
      <dgm:spPr/>
      <dgm:t>
        <a:bodyPr/>
        <a:lstStyle/>
        <a:p>
          <a:endParaRPr lang="fr-FR"/>
        </a:p>
      </dgm:t>
    </dgm:pt>
    <dgm:pt modelId="{9C022044-8576-44F6-A79F-5C5787671567}" type="parTrans" cxnId="{DD8B347A-49BA-481B-A86A-F69DC181AD43}">
      <dgm:prSet/>
      <dgm:spPr/>
      <dgm:t>
        <a:bodyPr/>
        <a:lstStyle/>
        <a:p>
          <a:endParaRPr lang="fr-FR"/>
        </a:p>
      </dgm:t>
    </dgm:pt>
    <dgm:pt modelId="{4CAA720F-EA29-4B57-B1FF-96CA7DB4E9EA}" type="sibTrans" cxnId="{DD8B347A-49BA-481B-A86A-F69DC181AD43}">
      <dgm:prSet/>
      <dgm:spPr/>
      <dgm:t>
        <a:bodyPr/>
        <a:lstStyle/>
        <a:p>
          <a:endParaRPr lang="fr-FR"/>
        </a:p>
      </dgm:t>
    </dgm:pt>
    <dgm:pt modelId="{D740B8E6-640D-4013-A6B8-ECC05644D76E}">
      <dgm:prSet/>
      <dgm:spPr/>
      <dgm:t>
        <a:bodyPr/>
        <a:lstStyle/>
        <a:p>
          <a:r>
            <a:rPr lang="fr-FR" dirty="0"/>
            <a:t>V le résultat du code</a:t>
          </a:r>
        </a:p>
      </dgm:t>
    </dgm:pt>
    <dgm:pt modelId="{8FF0E2D4-B92F-4F1D-A1A2-9B12762784F6}" type="parTrans" cxnId="{9454931E-ABB5-4A42-AACF-3B57497521B8}">
      <dgm:prSet/>
      <dgm:spPr/>
    </dgm:pt>
    <dgm:pt modelId="{279F07F9-5F96-435B-AC11-C33B4920F0DC}" type="sibTrans" cxnId="{9454931E-ABB5-4A42-AACF-3B57497521B8}">
      <dgm:prSet/>
      <dgm:spPr/>
    </dgm:pt>
    <dgm:pt modelId="{9596FC93-B2B1-417C-8775-0A9E9CC8071D}" type="pres">
      <dgm:prSet presAssocID="{6845DA9C-E190-4091-8903-73F75D071E4A}" presName="linear" presStyleCnt="0">
        <dgm:presLayoutVars>
          <dgm:dir/>
          <dgm:animLvl val="lvl"/>
          <dgm:resizeHandles val="exact"/>
        </dgm:presLayoutVars>
      </dgm:prSet>
      <dgm:spPr/>
    </dgm:pt>
    <dgm:pt modelId="{232735D3-8483-4DF6-9DBC-CEB36015EE6E}" type="pres">
      <dgm:prSet presAssocID="{E155DFA9-1F56-41DD-99A3-C767CBCE9D83}" presName="parentLin" presStyleCnt="0"/>
      <dgm:spPr/>
    </dgm:pt>
    <dgm:pt modelId="{0E1C7711-8A3F-434C-A0D5-F73CA02B3E42}" type="pres">
      <dgm:prSet presAssocID="{E155DFA9-1F56-41DD-99A3-C767CBCE9D83}" presName="parentLeftMargin" presStyleLbl="node1" presStyleIdx="0" presStyleCnt="5"/>
      <dgm:spPr/>
    </dgm:pt>
    <dgm:pt modelId="{2E474575-4770-4E17-90CC-DD313C1B527A}" type="pres">
      <dgm:prSet presAssocID="{E155DFA9-1F56-41DD-99A3-C767CBCE9D83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83F7F4F-95B8-4DF4-BA46-9EA0B3F89718}" type="pres">
      <dgm:prSet presAssocID="{E155DFA9-1F56-41DD-99A3-C767CBCE9D83}" presName="negativeSpace" presStyleCnt="0"/>
      <dgm:spPr/>
    </dgm:pt>
    <dgm:pt modelId="{CFA59C3B-C7AE-4400-A494-487320CCC3D9}" type="pres">
      <dgm:prSet presAssocID="{E155DFA9-1F56-41DD-99A3-C767CBCE9D83}" presName="childText" presStyleLbl="conFgAcc1" presStyleIdx="0" presStyleCnt="5">
        <dgm:presLayoutVars>
          <dgm:bulletEnabled val="1"/>
        </dgm:presLayoutVars>
      </dgm:prSet>
      <dgm:spPr/>
    </dgm:pt>
    <dgm:pt modelId="{58FC21C4-108A-483E-B577-2DEF93EEB686}" type="pres">
      <dgm:prSet presAssocID="{931CC6F0-C424-4645-8C25-70123C549A03}" presName="spaceBetweenRectangles" presStyleCnt="0"/>
      <dgm:spPr/>
    </dgm:pt>
    <dgm:pt modelId="{4B835180-6EF3-4603-AB03-242666A1BD64}" type="pres">
      <dgm:prSet presAssocID="{B21B7B66-F448-468C-8289-AF8F24C2EF68}" presName="parentLin" presStyleCnt="0"/>
      <dgm:spPr/>
    </dgm:pt>
    <dgm:pt modelId="{0C47B111-9A1B-49F9-BB04-EF042BFB763F}" type="pres">
      <dgm:prSet presAssocID="{B21B7B66-F448-468C-8289-AF8F24C2EF68}" presName="parentLeftMargin" presStyleLbl="node1" presStyleIdx="0" presStyleCnt="5"/>
      <dgm:spPr/>
    </dgm:pt>
    <dgm:pt modelId="{700E35BC-2987-40D3-B05F-6A97845A3583}" type="pres">
      <dgm:prSet presAssocID="{B21B7B66-F448-468C-8289-AF8F24C2EF6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E24AFA2E-3647-429D-9052-506DDEA143EC}" type="pres">
      <dgm:prSet presAssocID="{B21B7B66-F448-468C-8289-AF8F24C2EF68}" presName="negativeSpace" presStyleCnt="0"/>
      <dgm:spPr/>
    </dgm:pt>
    <dgm:pt modelId="{4988CCDE-6B3B-49D8-ADC7-26760532ECC5}" type="pres">
      <dgm:prSet presAssocID="{B21B7B66-F448-468C-8289-AF8F24C2EF68}" presName="childText" presStyleLbl="conFgAcc1" presStyleIdx="1" presStyleCnt="5" custLinFactNeighborX="434" custLinFactNeighborY="-3659">
        <dgm:presLayoutVars>
          <dgm:bulletEnabled val="1"/>
        </dgm:presLayoutVars>
      </dgm:prSet>
      <dgm:spPr/>
    </dgm:pt>
    <dgm:pt modelId="{B7C65B23-A0C3-4528-B5AF-59CB117D3BC2}" type="pres">
      <dgm:prSet presAssocID="{E7970B18-4485-4FCA-9D39-A9F72FF0190A}" presName="spaceBetweenRectangles" presStyleCnt="0"/>
      <dgm:spPr/>
    </dgm:pt>
    <dgm:pt modelId="{470EC325-E719-4059-98C8-51BFEFA15D01}" type="pres">
      <dgm:prSet presAssocID="{E6625197-BFD6-403E-AC0A-1C2722AF83F8}" presName="parentLin" presStyleCnt="0"/>
      <dgm:spPr/>
    </dgm:pt>
    <dgm:pt modelId="{DAE4071A-7ABF-40C1-98BF-42BB91E4F941}" type="pres">
      <dgm:prSet presAssocID="{E6625197-BFD6-403E-AC0A-1C2722AF83F8}" presName="parentLeftMargin" presStyleLbl="node1" presStyleIdx="1" presStyleCnt="5"/>
      <dgm:spPr/>
    </dgm:pt>
    <dgm:pt modelId="{5B406DAC-7B3C-4AC3-A496-54705F893C7E}" type="pres">
      <dgm:prSet presAssocID="{E6625197-BFD6-403E-AC0A-1C2722AF83F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FB0BACD-308C-4345-93BD-426248255B09}" type="pres">
      <dgm:prSet presAssocID="{E6625197-BFD6-403E-AC0A-1C2722AF83F8}" presName="negativeSpace" presStyleCnt="0"/>
      <dgm:spPr/>
    </dgm:pt>
    <dgm:pt modelId="{8C81DC17-F813-45B8-B6D7-94030424337E}" type="pres">
      <dgm:prSet presAssocID="{E6625197-BFD6-403E-AC0A-1C2722AF83F8}" presName="childText" presStyleLbl="conFgAcc1" presStyleIdx="2" presStyleCnt="5">
        <dgm:presLayoutVars>
          <dgm:bulletEnabled val="1"/>
        </dgm:presLayoutVars>
      </dgm:prSet>
      <dgm:spPr/>
    </dgm:pt>
    <dgm:pt modelId="{2CFC3F71-5844-4B88-B885-CB0399FBEB2C}" type="pres">
      <dgm:prSet presAssocID="{19CABEC8-1373-4382-9440-52B9FB6FB4E9}" presName="spaceBetweenRectangles" presStyleCnt="0"/>
      <dgm:spPr/>
    </dgm:pt>
    <dgm:pt modelId="{D3882BCD-5A57-44D4-8577-1F643C9326A8}" type="pres">
      <dgm:prSet presAssocID="{C8D47C31-1577-4B64-94F5-425758115C9E}" presName="parentLin" presStyleCnt="0"/>
      <dgm:spPr/>
    </dgm:pt>
    <dgm:pt modelId="{F77691CC-5FCA-4D22-A0A7-0D6143BA9FA8}" type="pres">
      <dgm:prSet presAssocID="{C8D47C31-1577-4B64-94F5-425758115C9E}" presName="parentLeftMargin" presStyleLbl="node1" presStyleIdx="2" presStyleCnt="5"/>
      <dgm:spPr/>
    </dgm:pt>
    <dgm:pt modelId="{51E5A490-FBC6-4251-9FDE-29F5B92E125F}" type="pres">
      <dgm:prSet presAssocID="{C8D47C31-1577-4B64-94F5-425758115C9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0F0CA5F-FEC0-4294-A5E0-F7D03F9D2D85}" type="pres">
      <dgm:prSet presAssocID="{C8D47C31-1577-4B64-94F5-425758115C9E}" presName="negativeSpace" presStyleCnt="0"/>
      <dgm:spPr/>
    </dgm:pt>
    <dgm:pt modelId="{559142CA-AA3E-404E-AF09-D9C1DD5B1028}" type="pres">
      <dgm:prSet presAssocID="{C8D47C31-1577-4B64-94F5-425758115C9E}" presName="childText" presStyleLbl="conFgAcc1" presStyleIdx="3" presStyleCnt="5">
        <dgm:presLayoutVars>
          <dgm:bulletEnabled val="1"/>
        </dgm:presLayoutVars>
      </dgm:prSet>
      <dgm:spPr/>
    </dgm:pt>
    <dgm:pt modelId="{384A31AA-D7EB-4B10-92C9-BCC6718E39AA}" type="pres">
      <dgm:prSet presAssocID="{586F0CB7-7047-4C08-8B1A-93E48349B7D8}" presName="spaceBetweenRectangles" presStyleCnt="0"/>
      <dgm:spPr/>
    </dgm:pt>
    <dgm:pt modelId="{CB555358-2CC9-41C7-9896-4F2E73148B58}" type="pres">
      <dgm:prSet presAssocID="{D740B8E6-640D-4013-A6B8-ECC05644D76E}" presName="parentLin" presStyleCnt="0"/>
      <dgm:spPr/>
    </dgm:pt>
    <dgm:pt modelId="{77F4B3D3-0563-4FD0-9F64-36A3C1FD4FE1}" type="pres">
      <dgm:prSet presAssocID="{D740B8E6-640D-4013-A6B8-ECC05644D76E}" presName="parentLeftMargin" presStyleLbl="node1" presStyleIdx="3" presStyleCnt="5"/>
      <dgm:spPr/>
    </dgm:pt>
    <dgm:pt modelId="{C6F900DE-6B8A-4414-9410-434C0B8B9ACF}" type="pres">
      <dgm:prSet presAssocID="{D740B8E6-640D-4013-A6B8-ECC05644D76E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AD42F2E6-7C3B-4812-AC42-9758A566E37C}" type="pres">
      <dgm:prSet presAssocID="{D740B8E6-640D-4013-A6B8-ECC05644D76E}" presName="negativeSpace" presStyleCnt="0"/>
      <dgm:spPr/>
    </dgm:pt>
    <dgm:pt modelId="{62B87556-FFAF-48A2-894B-5EE1E0361B67}" type="pres">
      <dgm:prSet presAssocID="{D740B8E6-640D-4013-A6B8-ECC05644D76E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9454931E-ABB5-4A42-AACF-3B57497521B8}" srcId="{6845DA9C-E190-4091-8903-73F75D071E4A}" destId="{D740B8E6-640D-4013-A6B8-ECC05644D76E}" srcOrd="4" destOrd="0" parTransId="{8FF0E2D4-B92F-4F1D-A1A2-9B12762784F6}" sibTransId="{279F07F9-5F96-435B-AC11-C33B4920F0DC}"/>
    <dgm:cxn modelId="{DBE5B828-6333-44EF-A0AF-1EC486BF83A6}" type="presOf" srcId="{2AFA23F1-603E-4D12-89FD-369979E7FCD6}" destId="{559142CA-AA3E-404E-AF09-D9C1DD5B1028}" srcOrd="0" destOrd="0" presId="urn:microsoft.com/office/officeart/2005/8/layout/list1"/>
    <dgm:cxn modelId="{8CE8E336-84E8-4C3B-A4A8-2C7F9C56908F}" type="presOf" srcId="{D740B8E6-640D-4013-A6B8-ECC05644D76E}" destId="{77F4B3D3-0563-4FD0-9F64-36A3C1FD4FE1}" srcOrd="0" destOrd="0" presId="urn:microsoft.com/office/officeart/2005/8/layout/list1"/>
    <dgm:cxn modelId="{F3A10A42-9936-4C02-9366-EF94672492FB}" type="presOf" srcId="{B21B7B66-F448-468C-8289-AF8F24C2EF68}" destId="{0C47B111-9A1B-49F9-BB04-EF042BFB763F}" srcOrd="0" destOrd="0" presId="urn:microsoft.com/office/officeart/2005/8/layout/list1"/>
    <dgm:cxn modelId="{DD8B347A-49BA-481B-A86A-F69DC181AD43}" srcId="{C8D47C31-1577-4B64-94F5-425758115C9E}" destId="{2AFA23F1-603E-4D12-89FD-369979E7FCD6}" srcOrd="0" destOrd="0" parTransId="{9C022044-8576-44F6-A79F-5C5787671567}" sibTransId="{4CAA720F-EA29-4B57-B1FF-96CA7DB4E9EA}"/>
    <dgm:cxn modelId="{2ECC6587-46DC-41EE-9B2A-A901B37D8D46}" type="presOf" srcId="{E155DFA9-1F56-41DD-99A3-C767CBCE9D83}" destId="{0E1C7711-8A3F-434C-A0D5-F73CA02B3E42}" srcOrd="0" destOrd="0" presId="urn:microsoft.com/office/officeart/2005/8/layout/list1"/>
    <dgm:cxn modelId="{94E0B790-ECB8-45CC-868E-7BED67D77D5B}" type="presOf" srcId="{E155DFA9-1F56-41DD-99A3-C767CBCE9D83}" destId="{2E474575-4770-4E17-90CC-DD313C1B527A}" srcOrd="1" destOrd="0" presId="urn:microsoft.com/office/officeart/2005/8/layout/list1"/>
    <dgm:cxn modelId="{08361B9F-9AD7-4170-8683-C5A473A6D7A1}" type="presOf" srcId="{B21B7B66-F448-468C-8289-AF8F24C2EF68}" destId="{700E35BC-2987-40D3-B05F-6A97845A3583}" srcOrd="1" destOrd="0" presId="urn:microsoft.com/office/officeart/2005/8/layout/list1"/>
    <dgm:cxn modelId="{AD6E50A1-4B37-4132-BC1C-8757378563A3}" srcId="{6845DA9C-E190-4091-8903-73F75D071E4A}" destId="{E155DFA9-1F56-41DD-99A3-C767CBCE9D83}" srcOrd="0" destOrd="0" parTransId="{2A867824-9DFD-422E-BC2A-BE46780AC054}" sibTransId="{931CC6F0-C424-4645-8C25-70123C549A03}"/>
    <dgm:cxn modelId="{DC4BD1A8-A946-4016-B165-87B60D7B5DB6}" type="presOf" srcId="{D740B8E6-640D-4013-A6B8-ECC05644D76E}" destId="{C6F900DE-6B8A-4414-9410-434C0B8B9ACF}" srcOrd="1" destOrd="0" presId="urn:microsoft.com/office/officeart/2005/8/layout/list1"/>
    <dgm:cxn modelId="{52768AB3-75F3-4D80-8763-A6FA8355B6E7}" type="presOf" srcId="{6845DA9C-E190-4091-8903-73F75D071E4A}" destId="{9596FC93-B2B1-417C-8775-0A9E9CC8071D}" srcOrd="0" destOrd="0" presId="urn:microsoft.com/office/officeart/2005/8/layout/list1"/>
    <dgm:cxn modelId="{CE4609C6-AD19-44AE-A465-997EA180EA88}" srcId="{6845DA9C-E190-4091-8903-73F75D071E4A}" destId="{E6625197-BFD6-403E-AC0A-1C2722AF83F8}" srcOrd="2" destOrd="0" parTransId="{78634142-255E-4F3F-B028-61DC1E814F48}" sibTransId="{19CABEC8-1373-4382-9440-52B9FB6FB4E9}"/>
    <dgm:cxn modelId="{8AAA90DD-7C94-4985-80D1-8F112C6FE7FF}" type="presOf" srcId="{C8D47C31-1577-4B64-94F5-425758115C9E}" destId="{F77691CC-5FCA-4D22-A0A7-0D6143BA9FA8}" srcOrd="0" destOrd="0" presId="urn:microsoft.com/office/officeart/2005/8/layout/list1"/>
    <dgm:cxn modelId="{832746E4-600D-48EB-B50B-DCDA2926806D}" type="presOf" srcId="{E6625197-BFD6-403E-AC0A-1C2722AF83F8}" destId="{5B406DAC-7B3C-4AC3-A496-54705F893C7E}" srcOrd="1" destOrd="0" presId="urn:microsoft.com/office/officeart/2005/8/layout/list1"/>
    <dgm:cxn modelId="{D2DD33EA-AC99-4DEB-9697-8A5C754BFC2D}" srcId="{6845DA9C-E190-4091-8903-73F75D071E4A}" destId="{B21B7B66-F448-468C-8289-AF8F24C2EF68}" srcOrd="1" destOrd="0" parTransId="{B031D575-01B5-4DBC-B7BB-2536E1D9FBA2}" sibTransId="{E7970B18-4485-4FCA-9D39-A9F72FF0190A}"/>
    <dgm:cxn modelId="{190F8EF2-9BD4-4085-A02E-E7457F546BD0}" type="presOf" srcId="{C8D47C31-1577-4B64-94F5-425758115C9E}" destId="{51E5A490-FBC6-4251-9FDE-29F5B92E125F}" srcOrd="1" destOrd="0" presId="urn:microsoft.com/office/officeart/2005/8/layout/list1"/>
    <dgm:cxn modelId="{A63E20F9-C5A8-4D49-B794-B530B70D0872}" srcId="{6845DA9C-E190-4091-8903-73F75D071E4A}" destId="{C8D47C31-1577-4B64-94F5-425758115C9E}" srcOrd="3" destOrd="0" parTransId="{F375F323-A77A-47C1-9654-9519B17D6DA1}" sibTransId="{586F0CB7-7047-4C08-8B1A-93E48349B7D8}"/>
    <dgm:cxn modelId="{36699FF9-40EE-4B04-B885-0FB775E2ED1C}" type="presOf" srcId="{E6625197-BFD6-403E-AC0A-1C2722AF83F8}" destId="{DAE4071A-7ABF-40C1-98BF-42BB91E4F941}" srcOrd="0" destOrd="0" presId="urn:microsoft.com/office/officeart/2005/8/layout/list1"/>
    <dgm:cxn modelId="{5EDB52B9-1F18-4444-AF16-05079D6BB9FE}" type="presParOf" srcId="{9596FC93-B2B1-417C-8775-0A9E9CC8071D}" destId="{232735D3-8483-4DF6-9DBC-CEB36015EE6E}" srcOrd="0" destOrd="0" presId="urn:microsoft.com/office/officeart/2005/8/layout/list1"/>
    <dgm:cxn modelId="{A99D417F-5A47-49A5-BBEE-E11B9352C426}" type="presParOf" srcId="{232735D3-8483-4DF6-9DBC-CEB36015EE6E}" destId="{0E1C7711-8A3F-434C-A0D5-F73CA02B3E42}" srcOrd="0" destOrd="0" presId="urn:microsoft.com/office/officeart/2005/8/layout/list1"/>
    <dgm:cxn modelId="{E7DB4464-A8DA-443F-A116-C56DB5B81C75}" type="presParOf" srcId="{232735D3-8483-4DF6-9DBC-CEB36015EE6E}" destId="{2E474575-4770-4E17-90CC-DD313C1B527A}" srcOrd="1" destOrd="0" presId="urn:microsoft.com/office/officeart/2005/8/layout/list1"/>
    <dgm:cxn modelId="{82C8C3E7-6A40-4869-86FF-614B4A296D0B}" type="presParOf" srcId="{9596FC93-B2B1-417C-8775-0A9E9CC8071D}" destId="{E83F7F4F-95B8-4DF4-BA46-9EA0B3F89718}" srcOrd="1" destOrd="0" presId="urn:microsoft.com/office/officeart/2005/8/layout/list1"/>
    <dgm:cxn modelId="{C9D290D9-0106-4786-9A19-7C2D0987E982}" type="presParOf" srcId="{9596FC93-B2B1-417C-8775-0A9E9CC8071D}" destId="{CFA59C3B-C7AE-4400-A494-487320CCC3D9}" srcOrd="2" destOrd="0" presId="urn:microsoft.com/office/officeart/2005/8/layout/list1"/>
    <dgm:cxn modelId="{EB603A02-62E6-4E79-84ED-F1FBB6758BDF}" type="presParOf" srcId="{9596FC93-B2B1-417C-8775-0A9E9CC8071D}" destId="{58FC21C4-108A-483E-B577-2DEF93EEB686}" srcOrd="3" destOrd="0" presId="urn:microsoft.com/office/officeart/2005/8/layout/list1"/>
    <dgm:cxn modelId="{012011AB-7DBA-417E-85D0-E7CD5A8C611C}" type="presParOf" srcId="{9596FC93-B2B1-417C-8775-0A9E9CC8071D}" destId="{4B835180-6EF3-4603-AB03-242666A1BD64}" srcOrd="4" destOrd="0" presId="urn:microsoft.com/office/officeart/2005/8/layout/list1"/>
    <dgm:cxn modelId="{CE0B4297-0D0C-42DF-A1E3-9ABA8E70BA49}" type="presParOf" srcId="{4B835180-6EF3-4603-AB03-242666A1BD64}" destId="{0C47B111-9A1B-49F9-BB04-EF042BFB763F}" srcOrd="0" destOrd="0" presId="urn:microsoft.com/office/officeart/2005/8/layout/list1"/>
    <dgm:cxn modelId="{AA7B63F7-9FC4-4D36-965B-EB1D3DC72262}" type="presParOf" srcId="{4B835180-6EF3-4603-AB03-242666A1BD64}" destId="{700E35BC-2987-40D3-B05F-6A97845A3583}" srcOrd="1" destOrd="0" presId="urn:microsoft.com/office/officeart/2005/8/layout/list1"/>
    <dgm:cxn modelId="{C10EE933-01E1-4D19-9D33-45DED74D6FBF}" type="presParOf" srcId="{9596FC93-B2B1-417C-8775-0A9E9CC8071D}" destId="{E24AFA2E-3647-429D-9052-506DDEA143EC}" srcOrd="5" destOrd="0" presId="urn:microsoft.com/office/officeart/2005/8/layout/list1"/>
    <dgm:cxn modelId="{527DBCEC-06F5-4AD5-822A-27840F4C8557}" type="presParOf" srcId="{9596FC93-B2B1-417C-8775-0A9E9CC8071D}" destId="{4988CCDE-6B3B-49D8-ADC7-26760532ECC5}" srcOrd="6" destOrd="0" presId="urn:microsoft.com/office/officeart/2005/8/layout/list1"/>
    <dgm:cxn modelId="{61CE9F61-7441-41BB-A08F-5438C8D13A02}" type="presParOf" srcId="{9596FC93-B2B1-417C-8775-0A9E9CC8071D}" destId="{B7C65B23-A0C3-4528-B5AF-59CB117D3BC2}" srcOrd="7" destOrd="0" presId="urn:microsoft.com/office/officeart/2005/8/layout/list1"/>
    <dgm:cxn modelId="{3F8A5500-D765-4EAD-ADCB-224D910EBB14}" type="presParOf" srcId="{9596FC93-B2B1-417C-8775-0A9E9CC8071D}" destId="{470EC325-E719-4059-98C8-51BFEFA15D01}" srcOrd="8" destOrd="0" presId="urn:microsoft.com/office/officeart/2005/8/layout/list1"/>
    <dgm:cxn modelId="{BBB2243F-A945-4294-8E98-63A8C51379E5}" type="presParOf" srcId="{470EC325-E719-4059-98C8-51BFEFA15D01}" destId="{DAE4071A-7ABF-40C1-98BF-42BB91E4F941}" srcOrd="0" destOrd="0" presId="urn:microsoft.com/office/officeart/2005/8/layout/list1"/>
    <dgm:cxn modelId="{A6494D1E-A70E-44E2-A416-501A5907EC08}" type="presParOf" srcId="{470EC325-E719-4059-98C8-51BFEFA15D01}" destId="{5B406DAC-7B3C-4AC3-A496-54705F893C7E}" srcOrd="1" destOrd="0" presId="urn:microsoft.com/office/officeart/2005/8/layout/list1"/>
    <dgm:cxn modelId="{E9B1D4E5-E888-4E35-80D9-7BD212D399C9}" type="presParOf" srcId="{9596FC93-B2B1-417C-8775-0A9E9CC8071D}" destId="{3FB0BACD-308C-4345-93BD-426248255B09}" srcOrd="9" destOrd="0" presId="urn:microsoft.com/office/officeart/2005/8/layout/list1"/>
    <dgm:cxn modelId="{6E995108-9614-4DC8-89F9-7FBE91A5BCAE}" type="presParOf" srcId="{9596FC93-B2B1-417C-8775-0A9E9CC8071D}" destId="{8C81DC17-F813-45B8-B6D7-94030424337E}" srcOrd="10" destOrd="0" presId="urn:microsoft.com/office/officeart/2005/8/layout/list1"/>
    <dgm:cxn modelId="{7D7BCFB2-F1D8-418B-A0C1-DF76471CFAFC}" type="presParOf" srcId="{9596FC93-B2B1-417C-8775-0A9E9CC8071D}" destId="{2CFC3F71-5844-4B88-B885-CB0399FBEB2C}" srcOrd="11" destOrd="0" presId="urn:microsoft.com/office/officeart/2005/8/layout/list1"/>
    <dgm:cxn modelId="{7AAA221C-7C2B-4899-B897-295B4C1B74E3}" type="presParOf" srcId="{9596FC93-B2B1-417C-8775-0A9E9CC8071D}" destId="{D3882BCD-5A57-44D4-8577-1F643C9326A8}" srcOrd="12" destOrd="0" presId="urn:microsoft.com/office/officeart/2005/8/layout/list1"/>
    <dgm:cxn modelId="{8B0D2B58-BC02-493C-B6D7-1494D4AC9CC5}" type="presParOf" srcId="{D3882BCD-5A57-44D4-8577-1F643C9326A8}" destId="{F77691CC-5FCA-4D22-A0A7-0D6143BA9FA8}" srcOrd="0" destOrd="0" presId="urn:microsoft.com/office/officeart/2005/8/layout/list1"/>
    <dgm:cxn modelId="{B1A3DC1D-9076-404E-9AF5-4C6CCDAFFE6A}" type="presParOf" srcId="{D3882BCD-5A57-44D4-8577-1F643C9326A8}" destId="{51E5A490-FBC6-4251-9FDE-29F5B92E125F}" srcOrd="1" destOrd="0" presId="urn:microsoft.com/office/officeart/2005/8/layout/list1"/>
    <dgm:cxn modelId="{3502D974-AA59-4C72-9D12-8C6F159879F4}" type="presParOf" srcId="{9596FC93-B2B1-417C-8775-0A9E9CC8071D}" destId="{20F0CA5F-FEC0-4294-A5E0-F7D03F9D2D85}" srcOrd="13" destOrd="0" presId="urn:microsoft.com/office/officeart/2005/8/layout/list1"/>
    <dgm:cxn modelId="{711EC20C-576C-46E9-9A21-C2704CB1D114}" type="presParOf" srcId="{9596FC93-B2B1-417C-8775-0A9E9CC8071D}" destId="{559142CA-AA3E-404E-AF09-D9C1DD5B1028}" srcOrd="14" destOrd="0" presId="urn:microsoft.com/office/officeart/2005/8/layout/list1"/>
    <dgm:cxn modelId="{99D2150D-3535-4C4E-BC17-4251F76947BC}" type="presParOf" srcId="{9596FC93-B2B1-417C-8775-0A9E9CC8071D}" destId="{384A31AA-D7EB-4B10-92C9-BCC6718E39AA}" srcOrd="15" destOrd="0" presId="urn:microsoft.com/office/officeart/2005/8/layout/list1"/>
    <dgm:cxn modelId="{B291AD53-3671-4341-863F-CF2A63CD5742}" type="presParOf" srcId="{9596FC93-B2B1-417C-8775-0A9E9CC8071D}" destId="{CB555358-2CC9-41C7-9896-4F2E73148B58}" srcOrd="16" destOrd="0" presId="urn:microsoft.com/office/officeart/2005/8/layout/list1"/>
    <dgm:cxn modelId="{0BD5ECDE-B207-414A-93BD-02BB16DFA032}" type="presParOf" srcId="{CB555358-2CC9-41C7-9896-4F2E73148B58}" destId="{77F4B3D3-0563-4FD0-9F64-36A3C1FD4FE1}" srcOrd="0" destOrd="0" presId="urn:microsoft.com/office/officeart/2005/8/layout/list1"/>
    <dgm:cxn modelId="{9DD5CD0C-BCE4-4160-AD67-C881B4F79183}" type="presParOf" srcId="{CB555358-2CC9-41C7-9896-4F2E73148B58}" destId="{C6F900DE-6B8A-4414-9410-434C0B8B9ACF}" srcOrd="1" destOrd="0" presId="urn:microsoft.com/office/officeart/2005/8/layout/list1"/>
    <dgm:cxn modelId="{7B73418D-F09E-4A23-AE9A-B4F3782EC27C}" type="presParOf" srcId="{9596FC93-B2B1-417C-8775-0A9E9CC8071D}" destId="{AD42F2E6-7C3B-4812-AC42-9758A566E37C}" srcOrd="17" destOrd="0" presId="urn:microsoft.com/office/officeart/2005/8/layout/list1"/>
    <dgm:cxn modelId="{6DC9B660-976C-4B9F-82FB-D4AF897770F1}" type="presParOf" srcId="{9596FC93-B2B1-417C-8775-0A9E9CC8071D}" destId="{62B87556-FFAF-48A2-894B-5EE1E0361B67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A59C3B-C7AE-4400-A494-487320CCC3D9}">
      <dsp:nvSpPr>
        <dsp:cNvPr id="0" name=""/>
        <dsp:cNvSpPr/>
      </dsp:nvSpPr>
      <dsp:spPr>
        <a:xfrm>
          <a:off x="0" y="436150"/>
          <a:ext cx="6253721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474575-4770-4E17-90CC-DD313C1B527A}">
      <dsp:nvSpPr>
        <dsp:cNvPr id="0" name=""/>
        <dsp:cNvSpPr/>
      </dsp:nvSpPr>
      <dsp:spPr>
        <a:xfrm>
          <a:off x="312686" y="22870"/>
          <a:ext cx="4377605" cy="8265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463" tIns="0" rIns="165463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I Bibliothèque commune </a:t>
          </a:r>
          <a:endParaRPr lang="en-US" sz="2800" kern="1200" dirty="0"/>
        </a:p>
      </dsp:txBody>
      <dsp:txXfrm>
        <a:off x="353035" y="63219"/>
        <a:ext cx="4296907" cy="745862"/>
      </dsp:txXfrm>
    </dsp:sp>
    <dsp:sp modelId="{4988CCDE-6B3B-49D8-ADC7-26760532ECC5}">
      <dsp:nvSpPr>
        <dsp:cNvPr id="0" name=""/>
        <dsp:cNvSpPr/>
      </dsp:nvSpPr>
      <dsp:spPr>
        <a:xfrm>
          <a:off x="0" y="1700698"/>
          <a:ext cx="6253721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0E35BC-2987-40D3-B05F-6A97845A3583}">
      <dsp:nvSpPr>
        <dsp:cNvPr id="0" name=""/>
        <dsp:cNvSpPr/>
      </dsp:nvSpPr>
      <dsp:spPr>
        <a:xfrm>
          <a:off x="312686" y="1292950"/>
          <a:ext cx="4377605" cy="8265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463" tIns="0" rIns="165463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II Gestion des étudiants</a:t>
          </a:r>
          <a:endParaRPr lang="en-US" sz="2800" kern="1200" dirty="0"/>
        </a:p>
      </dsp:txBody>
      <dsp:txXfrm>
        <a:off x="353035" y="1333299"/>
        <a:ext cx="4296907" cy="745862"/>
      </dsp:txXfrm>
    </dsp:sp>
    <dsp:sp modelId="{8C81DC17-F813-45B8-B6D7-94030424337E}">
      <dsp:nvSpPr>
        <dsp:cNvPr id="0" name=""/>
        <dsp:cNvSpPr/>
      </dsp:nvSpPr>
      <dsp:spPr>
        <a:xfrm>
          <a:off x="0" y="2976310"/>
          <a:ext cx="6253721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406DAC-7B3C-4AC3-A496-54705F893C7E}">
      <dsp:nvSpPr>
        <dsp:cNvPr id="0" name=""/>
        <dsp:cNvSpPr/>
      </dsp:nvSpPr>
      <dsp:spPr>
        <a:xfrm>
          <a:off x="312686" y="2563030"/>
          <a:ext cx="4377605" cy="8265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463" tIns="0" rIns="165463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III Gestion des étudiants</a:t>
          </a:r>
          <a:endParaRPr lang="en-US" sz="2800" kern="1200" dirty="0"/>
        </a:p>
      </dsp:txBody>
      <dsp:txXfrm>
        <a:off x="353035" y="2603379"/>
        <a:ext cx="4296907" cy="745862"/>
      </dsp:txXfrm>
    </dsp:sp>
    <dsp:sp modelId="{559142CA-AA3E-404E-AF09-D9C1DD5B1028}">
      <dsp:nvSpPr>
        <dsp:cNvPr id="0" name=""/>
        <dsp:cNvSpPr/>
      </dsp:nvSpPr>
      <dsp:spPr>
        <a:xfrm>
          <a:off x="0" y="4246390"/>
          <a:ext cx="6253721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5358" tIns="583184" rIns="485358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2800" kern="1200"/>
        </a:p>
      </dsp:txBody>
      <dsp:txXfrm>
        <a:off x="0" y="4246390"/>
        <a:ext cx="6253721" cy="705600"/>
      </dsp:txXfrm>
    </dsp:sp>
    <dsp:sp modelId="{51E5A490-FBC6-4251-9FDE-29F5B92E125F}">
      <dsp:nvSpPr>
        <dsp:cNvPr id="0" name=""/>
        <dsp:cNvSpPr/>
      </dsp:nvSpPr>
      <dsp:spPr>
        <a:xfrm>
          <a:off x="312686" y="3833110"/>
          <a:ext cx="4377605" cy="8265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463" tIns="0" rIns="165463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IV </a:t>
          </a:r>
          <a:r>
            <a:rPr lang="fr-FR" sz="2800" kern="1200" dirty="0" err="1"/>
            <a:t>Underframe</a:t>
          </a:r>
          <a:endParaRPr lang="en-US" sz="2800" kern="1200" dirty="0"/>
        </a:p>
      </dsp:txBody>
      <dsp:txXfrm>
        <a:off x="353035" y="3873459"/>
        <a:ext cx="4296907" cy="745862"/>
      </dsp:txXfrm>
    </dsp:sp>
    <dsp:sp modelId="{62B87556-FFAF-48A2-894B-5EE1E0361B67}">
      <dsp:nvSpPr>
        <dsp:cNvPr id="0" name=""/>
        <dsp:cNvSpPr/>
      </dsp:nvSpPr>
      <dsp:spPr>
        <a:xfrm>
          <a:off x="0" y="5516470"/>
          <a:ext cx="6253721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F900DE-6B8A-4414-9410-434C0B8B9ACF}">
      <dsp:nvSpPr>
        <dsp:cNvPr id="0" name=""/>
        <dsp:cNvSpPr/>
      </dsp:nvSpPr>
      <dsp:spPr>
        <a:xfrm>
          <a:off x="312686" y="5103190"/>
          <a:ext cx="4377605" cy="8265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463" tIns="0" rIns="165463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V le résultat du code</a:t>
          </a:r>
        </a:p>
      </dsp:txBody>
      <dsp:txXfrm>
        <a:off x="353035" y="5143539"/>
        <a:ext cx="4296907" cy="7458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BA4AE-72D6-44C7-811E-2E987BE7C72F}" type="datetimeFigureOut">
              <a:rPr lang="fr-FR" smtClean="0"/>
              <a:t>09/12/2021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3CEA89-70E7-4CB8-8D76-469D50E0CA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4301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466A2C-DD74-4789-AF5A-538EEAC6E3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0C121AB-8107-4FED-A7A8-2D3C8D522A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C9DF3C-A4E1-4D16-95CB-B7F0B40AD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F3C8A-8076-4326-B5DC-1269D58B3A69}" type="datetime1">
              <a:rPr lang="fr-FR" smtClean="0"/>
              <a:t>09/12/2021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BA7340-95BF-4185-A890-5CC159E78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71A66BA-3AAE-4104-81DC-62A0EEC84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504F-8D50-483B-9F6C-41D8EF3D9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614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E0E619-7EC5-427B-AEA4-273BC612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3E15A40-9595-4CDE-AAA9-738E0F3C57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E88BBE-F9DD-4955-81E4-4A32F3191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BD0C6-58EF-4E6C-9D60-91CEDD071E9A}" type="datetime1">
              <a:rPr lang="fr-FR" smtClean="0"/>
              <a:t>09/12/2021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7A7000E-17EB-49FF-87BE-47C6CF2A8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33BF75A-E54B-4751-BBC4-6A1DC5EAB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504F-8D50-483B-9F6C-41D8EF3D9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2633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E4511D0-EA67-457A-9284-92B066E669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04B3C60-4497-43A0-AC92-FF138D2822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CAEBCE-A046-4828-B821-BD80D5D09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3D971-38EF-4DB8-B991-810A288B92F3}" type="datetime1">
              <a:rPr lang="fr-FR" smtClean="0"/>
              <a:t>09/12/2021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0FF3EA-35DE-47CD-8477-80FA0C06B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7FF2582-C564-4E88-AEC3-F9D5DDF79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504F-8D50-483B-9F6C-41D8EF3D9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4483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0289B7-341D-44E8-920F-D1AC5D609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10F783-453B-4AE7-92C8-E8C756F55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B44A0B2-682E-4DB0-9886-9B93A921D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E4194-2551-4196-A878-36C6097E9DA1}" type="datetime1">
              <a:rPr lang="fr-FR" smtClean="0"/>
              <a:t>09/12/2021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C97086-61A6-4CB1-A823-5DC4362D8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564464-DBB2-4723-A2BD-F26C9CDFA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504F-8D50-483B-9F6C-41D8EF3D9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6522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BC29CE-B782-4E60-A213-3B5AD3A82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4E5256-0028-43C6-B9A0-0DED5A5CC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B76A5CB-BD67-409E-8A53-044EDE2F6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FC3F1-1AA3-47C5-B19D-AC3C21BBD410}" type="datetime1">
              <a:rPr lang="fr-FR" smtClean="0"/>
              <a:t>09/12/2021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012ED70-26B5-4465-AB49-C1F8D3248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A23C477-5748-413E-8EC6-1EDC4C206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504F-8D50-483B-9F6C-41D8EF3D9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9231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DAAA7E-6980-4274-AB37-BFDE490DF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C79C26-49D3-4C0F-B915-B41E8E88A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1FD2A50-5986-4DC4-AA1D-85469669F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BDF3A8B-3061-4248-A079-D529CBC16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CE9FB-13EA-4108-BF22-E99700373DF6}" type="datetime1">
              <a:rPr lang="fr-FR" smtClean="0"/>
              <a:t>09/12/2021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21AADC7-3B88-4D63-882A-4A8832D4C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A3B840B-F5BA-4C48-97E8-54AD82B3A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504F-8D50-483B-9F6C-41D8EF3D9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1444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93692E-7A50-49D2-B0F4-85030FA15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14448D-8919-4B50-B320-6461F3FB4C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91DCF23-E1E0-4C67-89F2-82BD4E4513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7147086-0A2D-4E0B-BA3B-1C0C172F6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D115A15-E2DC-4437-927E-EB2108D59E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D040017-D581-4A15-8D2C-7193879B0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675BE-056E-4DFF-94FA-556DA8960D5A}" type="datetime1">
              <a:rPr lang="fr-FR" smtClean="0"/>
              <a:t>09/12/2021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E03F6C-615C-4DF4-86B8-3B813F532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E9DC651-C3F8-41DD-862A-E01A3525B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504F-8D50-483B-9F6C-41D8EF3D9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0807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17102F-D0FB-41CA-A139-8388959E8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D336CDE-A6BA-48BF-BCEF-338C485E0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A80C-A633-4800-A785-02B87E5682C5}" type="datetime1">
              <a:rPr lang="fr-FR" smtClean="0"/>
              <a:t>09/12/2021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80DAA3A-43D9-40EA-8498-97519C31F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EE60D2B-2808-47F1-AEF7-D563F71B2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504F-8D50-483B-9F6C-41D8EF3D9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3916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30D1B2E-CE4A-4446-AECD-959DB1CB0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33C82-C649-4302-820C-DCDD5F57446B}" type="datetime1">
              <a:rPr lang="fr-FR" smtClean="0"/>
              <a:t>09/12/2021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B25B61D-728C-449A-AA3D-99CA37969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10CB3BD-C9BA-47C9-8BEA-FEDF34144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504F-8D50-483B-9F6C-41D8EF3D9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7784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F600FA-29BF-46A6-8FAA-5794C3E45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4D3BD4-BF3F-4441-A4DB-E13357F40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F3D1B7B-6E86-4273-BCF9-67460A52F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F2A97A3-438F-4CDD-AE9C-FDF49CEA0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6204A-FE06-4CD5-B688-35048536A276}" type="datetime1">
              <a:rPr lang="fr-FR" smtClean="0"/>
              <a:t>09/12/2021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FE206BA-DAA2-4C31-A389-FFE31B49B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FA9D931-C39B-4C3F-8E77-307381D28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504F-8D50-483B-9F6C-41D8EF3D9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0112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BEF5E8-A2CD-444D-99F7-813E4F67F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47676C5-A637-49A7-B323-7E7278D41A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F774DEC-9FDB-487D-8F38-1D3E0AF0DE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7B9CCD-B8D7-46F0-80B9-75ED697ED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09825-99BC-45ED-87CD-07DC635B164A}" type="datetime1">
              <a:rPr lang="fr-FR" smtClean="0"/>
              <a:t>09/12/2021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2F0ED18-2C9D-4FD4-B7B2-CDB9B48FA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A5169FB-D240-4735-8F23-FF3EEBCB0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504F-8D50-483B-9F6C-41D8EF3D9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4783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0ED90D1-F55A-4011-924F-BF7A51279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BEFA240-F562-44BB-A699-E9C807E21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7609D11-A97D-4AAD-AA79-8C436EDA72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81F5B3-77B8-4BE6-B6C3-7521D17641D0}" type="datetime1">
              <a:rPr lang="fr-FR" smtClean="0"/>
              <a:t>09/12/2021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E9FD5B4-5943-454D-8AD2-6D771BCB5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6B0BA89-E71B-4E7E-912A-3501530B46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C504F-8D50-483B-9F6C-41D8EF3D95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9709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0AEC93-864D-4F03-AC33-F9B8EFBA00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DF941BB-AE24-4E2E-B090-B6CFAA2A28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Vidéo 3">
            <a:extLst>
              <a:ext uri="{FF2B5EF4-FFF2-40B4-BE49-F238E27FC236}">
                <a16:creationId xmlns:a16="http://schemas.microsoft.com/office/drawing/2014/main" id="{409AD4D0-F5A8-4A82-A3E7-122C865ED6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2" y="-57429"/>
            <a:ext cx="12192002" cy="685799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2F4DD66-202C-45D7-B98D-88D0287B1198}"/>
              </a:ext>
            </a:extLst>
          </p:cNvPr>
          <p:cNvSpPr txBox="1"/>
          <p:nvPr/>
        </p:nvSpPr>
        <p:spPr>
          <a:xfrm>
            <a:off x="9401453" y="1777597"/>
            <a:ext cx="2642765" cy="762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solidFill>
                  <a:schemeClr val="bg1"/>
                </a:solidFill>
              </a:rPr>
              <a:t>GP 211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7975EC9-4772-4CD5-A283-69CEB3B86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504F-8D50-483B-9F6C-41D8EF3D954A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098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4462044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4690076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DADE0FB-643D-4403-A9AB-6E1ECFB82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36" y="4615840"/>
            <a:ext cx="6609921" cy="1526741"/>
          </a:xfrm>
        </p:spPr>
        <p:txBody>
          <a:bodyPr anchor="ctr">
            <a:norm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Fonction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Evaluer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0AC63C0-7FEE-419F-AE03-5955F0034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B42C504F-8D50-483B-9F6C-41D8EF3D954A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444DCB9-9832-40CB-993E-F759960BD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229" y="349868"/>
            <a:ext cx="912495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12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ABE1108-6423-4E53-85A1-817683043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236F69E-48D5-4EAC-B3D3-DF811250F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366" y="543070"/>
            <a:ext cx="6870954" cy="1675626"/>
          </a:xfrm>
        </p:spPr>
        <p:txBody>
          <a:bodyPr>
            <a:normAutofit/>
          </a:bodyPr>
          <a:lstStyle/>
          <a:p>
            <a:r>
              <a:rPr lang="fr-FR" sz="4000" dirty="0"/>
              <a:t>C) Mise en forme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6A84303-3CAC-4A2B-9C71-74706B3C3C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364" b="4"/>
          <a:stretch/>
        </p:blipFill>
        <p:spPr>
          <a:xfrm>
            <a:off x="175511" y="975038"/>
            <a:ext cx="4697634" cy="242822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061001D-2F26-4E2F-821A-6B1452CBCC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811" b="-2"/>
          <a:stretch/>
        </p:blipFill>
        <p:spPr>
          <a:xfrm>
            <a:off x="175511" y="3708169"/>
            <a:ext cx="5043035" cy="260676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E02A2EA-B292-49D9-A5EF-E098D0C726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848" b="3"/>
          <a:stretch/>
        </p:blipFill>
        <p:spPr>
          <a:xfrm>
            <a:off x="5795109" y="3665607"/>
            <a:ext cx="5558691" cy="287330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62688E5-9721-48D6-A531-8CD5EE2B9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42C504F-8D50-483B-9F6C-41D8EF3D954A}" type="slidenum">
              <a:rPr lang="fr-FR" smtClean="0"/>
              <a:pPr>
                <a:spcAft>
                  <a:spcPts val="600"/>
                </a:spcAft>
              </a:pPr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5120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BA49487-3FDB-4FB7-9D50-2B4F9454D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C938212-FA12-4FF1-87C8-ACDE99D06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63811BF-54FF-4EA5-B6AC-8008AAF0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0602"/>
            <a:ext cx="3300663" cy="1645920"/>
          </a:xfrm>
        </p:spPr>
        <p:txBody>
          <a:bodyPr>
            <a:normAutofit/>
          </a:bodyPr>
          <a:lstStyle/>
          <a:p>
            <a:r>
              <a:rPr lang="fr-FR" sz="2800" dirty="0"/>
              <a:t>c) Mise en forme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ABD3973-7EE3-4B6D-82FD-A5A1AE0A4B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364" b="4"/>
          <a:stretch/>
        </p:blipFill>
        <p:spPr>
          <a:xfrm>
            <a:off x="554415" y="1259329"/>
            <a:ext cx="3584448" cy="185279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9771423-4800-4C62-B722-AEAEABF314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48" b="3"/>
          <a:stretch/>
        </p:blipFill>
        <p:spPr>
          <a:xfrm>
            <a:off x="4345915" y="1259003"/>
            <a:ext cx="3584448" cy="185282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05FCE43-4B21-4C77-A8CF-F46C560680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811" b="-2"/>
          <a:stretch/>
        </p:blipFill>
        <p:spPr>
          <a:xfrm>
            <a:off x="8137415" y="1259005"/>
            <a:ext cx="3584448" cy="185282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69F152D-E540-4B48-BA11-2ADF043C6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059F7E-04C4-4C46-9B3E-E5CE267E3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2098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2CF424-D344-4F20-AADC-948F16CD7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8824" y="4440602"/>
            <a:ext cx="6860184" cy="1645920"/>
          </a:xfrm>
        </p:spPr>
        <p:txBody>
          <a:bodyPr anchor="ctr">
            <a:normAutofit/>
          </a:bodyPr>
          <a:lstStyle/>
          <a:p>
            <a:r>
              <a:rPr lang="fr-FR" sz="1800" dirty="0"/>
              <a:t>Ce code sert à la mise en page de la fenêtre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CD235B-6CBC-4B79-BEA9-6E7DDDE95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8284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42C504F-8D50-483B-9F6C-41D8EF3D954A}" type="slidenum">
              <a:rPr lang="fr-FR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fr-F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733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4462044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90F9320-78D3-4E89-B94F-F03C90129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4615840"/>
            <a:ext cx="3885141" cy="1526741"/>
          </a:xfrm>
        </p:spPr>
        <p:txBody>
          <a:bodyPr>
            <a:normAutofit/>
          </a:bodyPr>
          <a:lstStyle/>
          <a:p>
            <a:pPr algn="r"/>
            <a:r>
              <a:rPr lang="fr-FR" sz="3000" dirty="0">
                <a:solidFill>
                  <a:schemeClr val="bg1"/>
                </a:solidFill>
                <a:cs typeface="Calibri Light"/>
              </a:rPr>
              <a:t>Création d'un tableau</a:t>
            </a:r>
            <a:endParaRPr lang="fr-FR" sz="3000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9501DCA-3910-4B97-9564-44AEE135D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568" y="341958"/>
            <a:ext cx="7966272" cy="377728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4690076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99B81C-A8C4-4D94-BAED-3E19E8EE5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36" y="4615840"/>
            <a:ext cx="6609921" cy="1526741"/>
          </a:xfrm>
        </p:spPr>
        <p:txBody>
          <a:bodyPr anchor="ctr">
            <a:normAutofit/>
          </a:bodyPr>
          <a:lstStyle/>
          <a:p>
            <a:r>
              <a:rPr lang="fr-FR" sz="2200" dirty="0">
                <a:solidFill>
                  <a:schemeClr val="bg1"/>
                </a:solidFill>
                <a:cs typeface="Calibri"/>
              </a:rPr>
              <a:t>Utilisation de </a:t>
            </a:r>
            <a:r>
              <a:rPr lang="fr-FR" sz="2200" dirty="0" err="1">
                <a:solidFill>
                  <a:schemeClr val="bg1"/>
                </a:solidFill>
                <a:cs typeface="Calibri"/>
              </a:rPr>
              <a:t>Treeview</a:t>
            </a:r>
            <a:r>
              <a:rPr lang="fr-FR" sz="2200" dirty="0">
                <a:solidFill>
                  <a:schemeClr val="bg1"/>
                </a:solidFill>
                <a:cs typeface="Calibri"/>
              </a:rPr>
              <a:t> avec </a:t>
            </a:r>
            <a:r>
              <a:rPr lang="fr-FR" sz="2200" dirty="0" err="1">
                <a:solidFill>
                  <a:schemeClr val="bg1"/>
                </a:solidFill>
                <a:cs typeface="Calibri"/>
              </a:rPr>
              <a:t>Tkinter</a:t>
            </a:r>
            <a:endParaRPr lang="fr-FR" sz="2200" dirty="0" err="1">
              <a:solidFill>
                <a:schemeClr val="bg1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7DC8E16-F32A-42AE-8B4D-C293FF3CE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42C504F-8D50-483B-9F6C-41D8EF3D954A}" type="slidenum">
              <a:rPr lang="fr-FR" smtClean="0"/>
              <a:pPr>
                <a:spcAft>
                  <a:spcPts val="600"/>
                </a:spcAft>
              </a:pPr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4626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4462044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18A365-4BCC-4570-9AE1-0E153CBBA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1" y="4615840"/>
            <a:ext cx="3608694" cy="1526741"/>
          </a:xfrm>
        </p:spPr>
        <p:txBody>
          <a:bodyPr>
            <a:normAutofit/>
          </a:bodyPr>
          <a:lstStyle/>
          <a:p>
            <a:pPr algn="r"/>
            <a:r>
              <a:rPr lang="fr-FR" sz="3000" dirty="0">
                <a:solidFill>
                  <a:schemeClr val="bg1"/>
                </a:solidFill>
              </a:rPr>
              <a:t>d) Gestion des infos du tableau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600AA63-C652-46AF-91E3-39414AFF29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08" r="2" b="2"/>
          <a:stretch/>
        </p:blipFill>
        <p:spPr>
          <a:xfrm>
            <a:off x="393308" y="352931"/>
            <a:ext cx="5559480" cy="374904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52C1401-8B48-4586-8246-963415E364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241"/>
          <a:stretch/>
        </p:blipFill>
        <p:spPr>
          <a:xfrm>
            <a:off x="6251736" y="357013"/>
            <a:ext cx="5546955" cy="374904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4690076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6F2B1A-A5B8-471B-9084-6AB1F0D4F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36" y="4615840"/>
            <a:ext cx="6609921" cy="1526741"/>
          </a:xfrm>
        </p:spPr>
        <p:txBody>
          <a:bodyPr anchor="ctr">
            <a:normAutofit/>
          </a:bodyPr>
          <a:lstStyle/>
          <a:p>
            <a:r>
              <a:rPr lang="fr-FR" sz="2200" dirty="0">
                <a:solidFill>
                  <a:schemeClr val="bg1"/>
                </a:solidFill>
              </a:rPr>
              <a:t>Fonction </a:t>
            </a:r>
            <a:r>
              <a:rPr lang="fr-FR" sz="2200" dirty="0" err="1">
                <a:solidFill>
                  <a:schemeClr val="bg1"/>
                </a:solidFill>
              </a:rPr>
              <a:t>Tree_merge</a:t>
            </a:r>
            <a:endParaRPr lang="fr-FR" sz="2200" dirty="0">
              <a:solidFill>
                <a:schemeClr val="bg1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3591588-5750-49C5-930A-2A0B09B72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42C504F-8D50-483B-9F6C-41D8EF3D954A}" type="slidenum">
              <a:rPr lang="fr-FR" smtClean="0"/>
              <a:pPr>
                <a:spcAft>
                  <a:spcPts val="600"/>
                </a:spcAft>
              </a:pPr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4314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E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A474011-A49D-4C7A-BF41-0ACD0A2693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D72081E-AD41-4FBB-B02B-698A68DBC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C2D5DEC9-AB8A-4E0D-B15C-D63A2A4E8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562" y="374904"/>
            <a:ext cx="7329267" cy="360966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16248AD-805F-41BF-9B57-FC53E5B32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82758F-B2B3-4F0A-BB90-4BFFEDD16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691B6210-1D4D-418C-B279-DBE3D041E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4440602"/>
            <a:ext cx="6007608" cy="1645920"/>
          </a:xfrm>
        </p:spPr>
        <p:txBody>
          <a:bodyPr anchor="ctr">
            <a:normAutofit/>
          </a:bodyPr>
          <a:lstStyle/>
          <a:p>
            <a:r>
              <a:rPr lang="en-US" sz="1800" dirty="0" err="1"/>
              <a:t>Voici</a:t>
            </a:r>
            <a:r>
              <a:rPr lang="en-US" sz="1800" dirty="0"/>
              <a:t> </a:t>
            </a:r>
            <a:r>
              <a:rPr lang="en-US" sz="1800" dirty="0" err="1"/>
              <a:t>ce</a:t>
            </a:r>
            <a:r>
              <a:rPr lang="en-US" sz="1800" dirty="0"/>
              <a:t> que </a:t>
            </a:r>
            <a:r>
              <a:rPr lang="en-US" sz="1800" dirty="0" err="1"/>
              <a:t>donne</a:t>
            </a:r>
            <a:r>
              <a:rPr lang="en-US" sz="1800" dirty="0"/>
              <a:t> </a:t>
            </a:r>
            <a:r>
              <a:rPr lang="en-US" sz="1800" dirty="0" err="1"/>
              <a:t>l’execution</a:t>
            </a:r>
            <a:r>
              <a:rPr lang="en-US" sz="1800" dirty="0"/>
              <a:t> de </a:t>
            </a:r>
            <a:r>
              <a:rPr lang="en-US" sz="1800" dirty="0" err="1"/>
              <a:t>ces</a:t>
            </a:r>
            <a:r>
              <a:rPr lang="en-US" sz="1800" dirty="0"/>
              <a:t> </a:t>
            </a:r>
            <a:r>
              <a:rPr lang="en-US" sz="1800" dirty="0" err="1"/>
              <a:t>fonctions</a:t>
            </a:r>
            <a:endParaRPr lang="en-US" sz="18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F22766-B5FC-4DBB-9650-CDD2185DB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B42C504F-8D50-483B-9F6C-41D8EF3D954A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EDD46D5-427F-42A0-9F7F-9B388C3A59F0}"/>
              </a:ext>
            </a:extLst>
          </p:cNvPr>
          <p:cNvSpPr txBox="1"/>
          <p:nvPr/>
        </p:nvSpPr>
        <p:spPr>
          <a:xfrm flipH="1">
            <a:off x="1431174" y="5255491"/>
            <a:ext cx="333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 le résultat du code</a:t>
            </a:r>
          </a:p>
        </p:txBody>
      </p:sp>
    </p:spTree>
    <p:extLst>
      <p:ext uri="{BB962C8B-B14F-4D97-AF65-F5344CB8AC3E}">
        <p14:creationId xmlns:p14="http://schemas.microsoft.com/office/powerpoint/2010/main" val="762159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E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14141FC-8189-47F8-821A-FC9A4E91E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375970-1981-4890-AE38-DF623FB65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/>
          </a:bodyPr>
          <a:lstStyle/>
          <a:p>
            <a:r>
              <a:rPr lang="fr-FR" sz="2800" dirty="0"/>
              <a:t>les boutons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981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0ACAFA-1220-42DC-9E1D-E715079D3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4" y="510047"/>
            <a:ext cx="6858000" cy="1645920"/>
          </a:xfrm>
        </p:spPr>
        <p:txBody>
          <a:bodyPr anchor="ctr">
            <a:normAutofit/>
          </a:bodyPr>
          <a:lstStyle/>
          <a:p>
            <a:r>
              <a:rPr lang="fr-FR" sz="1800" dirty="0"/>
              <a:t>Les bouton boutons supprimer et modifier affichent deux fenêtres similaires</a:t>
            </a:r>
            <a:endParaRPr lang="fr-FR" sz="1800" dirty="0">
              <a:cs typeface="Calibri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991F7C5-2779-43F4-9D8D-86035A9DCA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141" b="2"/>
          <a:stretch/>
        </p:blipFill>
        <p:spPr>
          <a:xfrm>
            <a:off x="557784" y="2606462"/>
            <a:ext cx="3584448" cy="363931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8C75688-CBF7-4C62-87E6-EBF0C27A0F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08" r="16318" b="1"/>
          <a:stretch/>
        </p:blipFill>
        <p:spPr>
          <a:xfrm>
            <a:off x="4347599" y="2606462"/>
            <a:ext cx="3584448" cy="363931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613E69B-263C-4785-A18F-54A207A1E9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73" r="14505" b="1"/>
          <a:stretch/>
        </p:blipFill>
        <p:spPr>
          <a:xfrm>
            <a:off x="8137415" y="2606462"/>
            <a:ext cx="3584448" cy="363931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55D8075-9C2D-48A2-96B9-075472A3B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82854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42C504F-8D50-483B-9F6C-41D8EF3D954A}" type="slidenum">
              <a:rPr lang="fr-FR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fr-F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555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E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8A6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47EB4F7-F872-4CDE-98F6-392F0F135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Le bouton Evaluer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4407113-D0A8-48B2-A8E6-4EB22B5AF5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24" b="5195"/>
          <a:stretch/>
        </p:blipFill>
        <p:spPr>
          <a:xfrm>
            <a:off x="3913675" y="2457638"/>
            <a:ext cx="3442801" cy="195681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002D4BD-AAC4-4713-99B4-69666ACD58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07" b="14662"/>
          <a:stretch/>
        </p:blipFill>
        <p:spPr>
          <a:xfrm>
            <a:off x="302022" y="2457638"/>
            <a:ext cx="3442803" cy="195818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6219C4D-17DE-4015-A14C-ED20377B50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3" b="20049"/>
          <a:stretch/>
        </p:blipFill>
        <p:spPr>
          <a:xfrm>
            <a:off x="329183" y="4572000"/>
            <a:ext cx="3447288" cy="195681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18ED7A0-8957-42FC-BD83-4ADDCB47CA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74" r="-3" b="18392"/>
          <a:stretch/>
        </p:blipFill>
        <p:spPr>
          <a:xfrm>
            <a:off x="3941061" y="4572285"/>
            <a:ext cx="3447288" cy="195681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57F2DE-C021-4776-A9A4-CFA29B5A4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7973" y="763523"/>
            <a:ext cx="3511296" cy="5330952"/>
          </a:xfrm>
        </p:spPr>
        <p:txBody>
          <a:bodyPr anchor="ctr">
            <a:normAutofit/>
          </a:bodyPr>
          <a:lstStyle/>
          <a:p>
            <a:r>
              <a:rPr lang="fr-FR" sz="2200" dirty="0">
                <a:solidFill>
                  <a:srgbClr val="FFFFFF"/>
                </a:solidFill>
              </a:rPr>
              <a:t>Affiche une fenêtre avec 3 boutons</a:t>
            </a:r>
          </a:p>
          <a:p>
            <a:endParaRPr lang="fr-FR" sz="2200" dirty="0">
              <a:solidFill>
                <a:srgbClr val="FFFFFF"/>
              </a:solidFill>
            </a:endParaRPr>
          </a:p>
          <a:p>
            <a:r>
              <a:rPr lang="fr-FR" sz="2200" dirty="0">
                <a:solidFill>
                  <a:srgbClr val="FFFFFF"/>
                </a:solidFill>
              </a:rPr>
              <a:t>Chaque bouton a sa fonction propre</a:t>
            </a:r>
          </a:p>
          <a:p>
            <a:endParaRPr lang="fr-FR" sz="2200" dirty="0">
              <a:solidFill>
                <a:srgbClr val="FFFFFF"/>
              </a:solidFill>
            </a:endParaRPr>
          </a:p>
          <a:p>
            <a:r>
              <a:rPr lang="fr-FR" sz="2200" dirty="0">
                <a:solidFill>
                  <a:srgbClr val="FFFFFF"/>
                </a:solidFill>
              </a:rPr>
              <a:t>Les fenêtres sont similaires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5CCD30-2241-4E33-B817-ADA5A1AD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5602" y="6535157"/>
            <a:ext cx="973667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42C504F-8D50-483B-9F6C-41D8EF3D954A}" type="slidenum">
              <a:rPr lang="fr-FR" sz="105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17</a:t>
            </a:fld>
            <a:endParaRPr lang="fr-FR" sz="10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186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1AF812-FA7C-48A9-BF20-E79357BEF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fr-FR" dirty="0"/>
              <a:t>Merci de nous avoir écouté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9F04C6-EDFA-430E-91F3-82393AA24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endParaRPr lang="fr-FR" sz="200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fficher l’image source">
            <a:extLst>
              <a:ext uri="{FF2B5EF4-FFF2-40B4-BE49-F238E27FC236}">
                <a16:creationId xmlns:a16="http://schemas.microsoft.com/office/drawing/2014/main" id="{76CFA82B-5F7A-4E2A-821A-F65D85E30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5862" y="1614054"/>
            <a:ext cx="6019331" cy="362664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C688883-D608-4F5B-A4C4-F43724435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42C504F-8D50-483B-9F6C-41D8EF3D954A}" type="slidenum">
              <a:rPr lang="fr-FR">
                <a:solidFill>
                  <a:srgbClr val="303030"/>
                </a:solidFill>
              </a:rPr>
              <a:pPr>
                <a:spcAft>
                  <a:spcPts val="600"/>
                </a:spcAft>
              </a:pPr>
              <a:t>18</a:t>
            </a:fld>
            <a:endParaRPr lang="fr-FR">
              <a:solidFill>
                <a:srgbClr val="3030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718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FE1A3E52-D9FF-4EF2-A83B-45BF88F06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95992"/>
            <a:ext cx="4195140" cy="5638831"/>
          </a:xfrm>
          <a:noFill/>
        </p:spPr>
        <p:txBody>
          <a:bodyPr anchor="ctr">
            <a:normAutofit/>
          </a:bodyPr>
          <a:lstStyle/>
          <a:p>
            <a:r>
              <a:rPr lang="fr-FR" sz="4800"/>
              <a:t>Sommaire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6368A2C-D6CD-4278-BFA6-8B7CFF97B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09360"/>
            <a:ext cx="640080" cy="548640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B42C504F-8D50-483B-9F6C-41D8EF3D954A}" type="slidenum">
              <a:rPr lang="fr-FR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2</a:t>
            </a:fld>
            <a:endParaRPr lang="fr-FR">
              <a:solidFill>
                <a:schemeClr val="tx1"/>
              </a:solidFill>
            </a:endParaRPr>
          </a:p>
        </p:txBody>
      </p:sp>
      <p:graphicFrame>
        <p:nvGraphicFramePr>
          <p:cNvPr id="22" name="Espace réservé du contenu 2">
            <a:extLst>
              <a:ext uri="{FF2B5EF4-FFF2-40B4-BE49-F238E27FC236}">
                <a16:creationId xmlns:a16="http://schemas.microsoft.com/office/drawing/2014/main" id="{14C0549E-18CD-43AB-9776-88FA8FF5A7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2423805"/>
              </p:ext>
            </p:extLst>
          </p:nvPr>
        </p:nvGraphicFramePr>
        <p:xfrm>
          <a:off x="4896791" y="64419"/>
          <a:ext cx="6253722" cy="6244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91138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64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4462044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0339A99-DC83-4817-89BC-567CDFE6F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4615840"/>
            <a:ext cx="3885141" cy="1526741"/>
          </a:xfrm>
        </p:spPr>
        <p:txBody>
          <a:bodyPr>
            <a:normAutofit/>
          </a:bodyPr>
          <a:lstStyle/>
          <a:p>
            <a:pPr algn="r"/>
            <a:r>
              <a:rPr lang="fr-FR" sz="3000">
                <a:solidFill>
                  <a:schemeClr val="bg1"/>
                </a:solidFill>
              </a:rPr>
              <a:t>I commun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FC701BE-ED13-4B4B-A816-9853D22EB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08" y="851480"/>
            <a:ext cx="5559480" cy="275194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FE8115D-EF71-4804-82FE-A6BA94F2A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736" y="553579"/>
            <a:ext cx="5546955" cy="335590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4690076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C600DD-9EB8-4699-ADED-76A717EB7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36" y="4615840"/>
            <a:ext cx="6609921" cy="1526741"/>
          </a:xfrm>
        </p:spPr>
        <p:txBody>
          <a:bodyPr anchor="ctr">
            <a:normAutofit/>
          </a:bodyPr>
          <a:lstStyle/>
          <a:p>
            <a:endParaRPr lang="fr-FR" sz="2200">
              <a:solidFill>
                <a:schemeClr val="bg1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6817F92-EE00-4C46-8FBD-D91E6B536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42C504F-8D50-483B-9F6C-41D8EF3D954A}" type="slidenum">
              <a:rPr lang="fr-FR" smtClean="0"/>
              <a:pPr>
                <a:spcAft>
                  <a:spcPts val="600"/>
                </a:spcAft>
              </a:pPr>
              <a:t>3</a:t>
            </a:fld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93CA4E-0FCA-4845-895A-7519D8A21F4F}"/>
              </a:ext>
            </a:extLst>
          </p:cNvPr>
          <p:cNvSpPr/>
          <p:nvPr/>
        </p:nvSpPr>
        <p:spPr>
          <a:xfrm>
            <a:off x="344437" y="796323"/>
            <a:ext cx="5644700" cy="2807099"/>
          </a:xfrm>
          <a:prstGeom prst="rect">
            <a:avLst/>
          </a:prstGeom>
          <a:noFill/>
          <a:ln w="76200"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E0E29A-570F-40CC-8F04-BE110682B001}"/>
              </a:ext>
            </a:extLst>
          </p:cNvPr>
          <p:cNvSpPr/>
          <p:nvPr/>
        </p:nvSpPr>
        <p:spPr>
          <a:xfrm>
            <a:off x="6202863" y="516935"/>
            <a:ext cx="5644700" cy="3445766"/>
          </a:xfrm>
          <a:prstGeom prst="rect">
            <a:avLst/>
          </a:prstGeom>
          <a:noFill/>
          <a:ln w="76200"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8738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E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032B1E8-BC40-4380-97A6-14C0320AE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2BEABD9-E1ED-49C7-8734-5494C88E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83E1738-455F-4A96-BE77-24EDD02A6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2" y="5033772"/>
            <a:ext cx="2889504" cy="1344168"/>
          </a:xfrm>
        </p:spPr>
        <p:txBody>
          <a:bodyPr anchor="ctr">
            <a:normAutofit/>
          </a:bodyPr>
          <a:lstStyle/>
          <a:p>
            <a:r>
              <a:rPr lang="fr-FR" sz="2600" dirty="0">
                <a:solidFill>
                  <a:schemeClr val="bg1"/>
                </a:solidFill>
              </a:rPr>
              <a:t>II Gestion des notes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0C808D8-329B-4F6E-8AE0-0409A1941B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56"/>
          <a:stretch/>
        </p:blipFill>
        <p:spPr>
          <a:xfrm>
            <a:off x="723791" y="424328"/>
            <a:ext cx="5032467" cy="397393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E8606D4-407B-43E3-B2A4-0BC0D2CF3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935" y="476311"/>
            <a:ext cx="5212080" cy="3869969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7341211-05E5-4FDD-98B1-F551CD0EA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9512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7D806B71-C5E9-48B7-A901-DEF6A8F70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10912"/>
            <a:ext cx="6976872" cy="1344168"/>
          </a:xfrm>
        </p:spPr>
        <p:txBody>
          <a:bodyPr anchor="ctr">
            <a:normAutofit/>
          </a:bodyPr>
          <a:lstStyle/>
          <a:p>
            <a:r>
              <a:rPr lang="en-US" sz="1700" dirty="0" err="1">
                <a:solidFill>
                  <a:schemeClr val="bg1"/>
                </a:solidFill>
              </a:rPr>
              <a:t>Fonction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ajoutNote</a:t>
            </a:r>
            <a:endParaRPr lang="en-US" sz="1700" dirty="0">
              <a:solidFill>
                <a:schemeClr val="bg1"/>
              </a:solidFill>
            </a:endParaRPr>
          </a:p>
          <a:p>
            <a:r>
              <a:rPr lang="en-US" sz="1700" dirty="0" err="1">
                <a:solidFill>
                  <a:schemeClr val="bg1"/>
                </a:solidFill>
              </a:rPr>
              <a:t>Fonction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modificationNote</a:t>
            </a:r>
            <a:endParaRPr lang="en-US" sz="1700" dirty="0">
              <a:solidFill>
                <a:schemeClr val="bg1"/>
              </a:solidFill>
            </a:endParaRPr>
          </a:p>
          <a:p>
            <a:r>
              <a:rPr lang="en-US" sz="1700" dirty="0" err="1">
                <a:solidFill>
                  <a:schemeClr val="bg1"/>
                </a:solidFill>
              </a:rPr>
              <a:t>Fonction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SuppressionNote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3F34350-EDD7-4A28-BA2F-D9711CF89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24744" y="6556248"/>
            <a:ext cx="832104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42C504F-8D50-483B-9F6C-41D8EF3D954A}" type="slidenum">
              <a:rPr lang="fr-FR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fr-FR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C67A03-D7FF-4520-9BB9-959DD2C3FB9C}"/>
              </a:ext>
            </a:extLst>
          </p:cNvPr>
          <p:cNvSpPr/>
          <p:nvPr/>
        </p:nvSpPr>
        <p:spPr>
          <a:xfrm>
            <a:off x="6345935" y="476311"/>
            <a:ext cx="5212080" cy="386997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5694D-B9C4-4C56-B29C-76FC7377E8DA}"/>
              </a:ext>
            </a:extLst>
          </p:cNvPr>
          <p:cNvSpPr/>
          <p:nvPr/>
        </p:nvSpPr>
        <p:spPr>
          <a:xfrm>
            <a:off x="723791" y="377840"/>
            <a:ext cx="5032467" cy="4020423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0699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4462044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29BCB45-9865-4666-BFD8-9266C13F2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4615840"/>
            <a:ext cx="3885141" cy="1526741"/>
          </a:xfrm>
        </p:spPr>
        <p:txBody>
          <a:bodyPr>
            <a:normAutofit/>
          </a:bodyPr>
          <a:lstStyle/>
          <a:p>
            <a:pPr algn="r"/>
            <a:r>
              <a:rPr lang="fr-FR" sz="3000" dirty="0">
                <a:solidFill>
                  <a:schemeClr val="bg1"/>
                </a:solidFill>
              </a:rPr>
              <a:t>III Gestion des étudiants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9C96783-010D-4950-AB1A-04B157DB9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860" y="843843"/>
            <a:ext cx="5559480" cy="258515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B4FEC1F-A337-4E38-8B73-88810443A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15" y="261901"/>
            <a:ext cx="4090458" cy="374904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4690076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EB576E-3373-46F9-AC14-F37F26E76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36" y="4615840"/>
            <a:ext cx="6609921" cy="1526741"/>
          </a:xfrm>
        </p:spPr>
        <p:txBody>
          <a:bodyPr anchor="ctr">
            <a:normAutofit/>
          </a:bodyPr>
          <a:lstStyle/>
          <a:p>
            <a:r>
              <a:rPr lang="fr-FR" sz="2200" dirty="0">
                <a:solidFill>
                  <a:schemeClr val="bg1"/>
                </a:solidFill>
              </a:rPr>
              <a:t>Fonction </a:t>
            </a:r>
            <a:r>
              <a:rPr lang="fr-FR" sz="2200" dirty="0" err="1">
                <a:solidFill>
                  <a:schemeClr val="bg1"/>
                </a:solidFill>
              </a:rPr>
              <a:t>ajoutEtudiant</a:t>
            </a:r>
            <a:endParaRPr lang="fr-FR" sz="2200" dirty="0">
              <a:solidFill>
                <a:schemeClr val="bg1"/>
              </a:solidFill>
            </a:endParaRPr>
          </a:p>
          <a:p>
            <a:r>
              <a:rPr lang="fr-FR" sz="2200" dirty="0">
                <a:solidFill>
                  <a:schemeClr val="bg1"/>
                </a:solidFill>
              </a:rPr>
              <a:t>Fonction </a:t>
            </a:r>
            <a:r>
              <a:rPr lang="fr-FR" sz="2200" dirty="0" err="1">
                <a:solidFill>
                  <a:schemeClr val="bg1"/>
                </a:solidFill>
              </a:rPr>
              <a:t>modificationEtudiant</a:t>
            </a:r>
            <a:endParaRPr lang="fr-FR" sz="2200" dirty="0">
              <a:solidFill>
                <a:schemeClr val="bg1"/>
              </a:solidFill>
            </a:endParaRPr>
          </a:p>
          <a:p>
            <a:endParaRPr lang="fr-FR" sz="2200" dirty="0">
              <a:solidFill>
                <a:schemeClr val="bg1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A23AB26-E0F8-4F45-B590-565874FF7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42C504F-8D50-483B-9F6C-41D8EF3D954A}" type="slidenum">
              <a:rPr lang="fr-FR" smtClean="0"/>
              <a:pPr>
                <a:spcAft>
                  <a:spcPts val="600"/>
                </a:spcAft>
              </a:pPr>
              <a:t>5</a:t>
            </a:fld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3A5183-A1AB-4D79-9CCC-22F3919CB780}"/>
              </a:ext>
            </a:extLst>
          </p:cNvPr>
          <p:cNvSpPr/>
          <p:nvPr/>
        </p:nvSpPr>
        <p:spPr>
          <a:xfrm>
            <a:off x="649270" y="261902"/>
            <a:ext cx="4090604" cy="3749040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388FAD-A447-47FA-AF68-97B5F24FF036}"/>
              </a:ext>
            </a:extLst>
          </p:cNvPr>
          <p:cNvSpPr/>
          <p:nvPr/>
        </p:nvSpPr>
        <p:spPr>
          <a:xfrm>
            <a:off x="5772727" y="843843"/>
            <a:ext cx="5617612" cy="2585157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7027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4462044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46500A2-B30A-4D53-8EF0-B53FB9539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8275" y="4041214"/>
            <a:ext cx="3885141" cy="1526741"/>
          </a:xfrm>
        </p:spPr>
        <p:txBody>
          <a:bodyPr>
            <a:normAutofit/>
          </a:bodyPr>
          <a:lstStyle/>
          <a:p>
            <a:pPr algn="r"/>
            <a:r>
              <a:rPr lang="fr-FR" sz="3000" dirty="0">
                <a:solidFill>
                  <a:schemeClr val="bg1"/>
                </a:solidFill>
              </a:rPr>
              <a:t>IV </a:t>
            </a:r>
            <a:r>
              <a:rPr lang="fr-FR" sz="3000" dirty="0" err="1">
                <a:solidFill>
                  <a:schemeClr val="bg1"/>
                </a:solidFill>
              </a:rPr>
              <a:t>underframe</a:t>
            </a:r>
            <a:endParaRPr lang="fr-FR" sz="3000" dirty="0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C833592-DAC0-46B3-867C-812EFC496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08" y="698594"/>
            <a:ext cx="5559480" cy="305771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7ABA60B-B819-4008-B97D-839F783DB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736" y="428772"/>
            <a:ext cx="5546955" cy="360552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4690076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292C07-FCDC-493B-B492-90E49CD0B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36" y="4615840"/>
            <a:ext cx="6609921" cy="1526741"/>
          </a:xfrm>
        </p:spPr>
        <p:txBody>
          <a:bodyPr anchor="ctr">
            <a:normAutofit fontScale="92500" lnSpcReduction="10000"/>
          </a:bodyPr>
          <a:lstStyle/>
          <a:p>
            <a:r>
              <a:rPr lang="fr-FR" sz="2200" dirty="0">
                <a:solidFill>
                  <a:schemeClr val="bg1"/>
                </a:solidFill>
              </a:rPr>
              <a:t>Fonction </a:t>
            </a:r>
            <a:r>
              <a:rPr lang="fr-FR" sz="2200" dirty="0" err="1">
                <a:solidFill>
                  <a:schemeClr val="bg1"/>
                </a:solidFill>
              </a:rPr>
              <a:t>tab_update</a:t>
            </a:r>
            <a:endParaRPr lang="fr-FR" sz="2200" dirty="0">
              <a:solidFill>
                <a:schemeClr val="bg1"/>
              </a:solidFill>
            </a:endParaRPr>
          </a:p>
          <a:p>
            <a:r>
              <a:rPr lang="fr-FR" sz="2200" dirty="0">
                <a:solidFill>
                  <a:schemeClr val="bg1"/>
                </a:solidFill>
              </a:rPr>
              <a:t>Fonction </a:t>
            </a:r>
            <a:r>
              <a:rPr lang="fr-FR" sz="2200" dirty="0" err="1">
                <a:solidFill>
                  <a:schemeClr val="bg1"/>
                </a:solidFill>
              </a:rPr>
              <a:t>etudiant_verif_ajout</a:t>
            </a:r>
            <a:endParaRPr lang="fr-FR" sz="2200" dirty="0">
              <a:solidFill>
                <a:schemeClr val="bg1"/>
              </a:solidFill>
            </a:endParaRPr>
          </a:p>
          <a:p>
            <a:r>
              <a:rPr lang="fr-FR" sz="2200" dirty="0">
                <a:solidFill>
                  <a:schemeClr val="bg1"/>
                </a:solidFill>
              </a:rPr>
              <a:t>Fonction </a:t>
            </a:r>
            <a:r>
              <a:rPr lang="fr-FR" sz="2200" dirty="0" err="1">
                <a:solidFill>
                  <a:schemeClr val="bg1"/>
                </a:solidFill>
              </a:rPr>
              <a:t>etudiant_verif_modif</a:t>
            </a:r>
            <a:endParaRPr lang="fr-FR" sz="2200" dirty="0">
              <a:solidFill>
                <a:schemeClr val="bg1"/>
              </a:solidFill>
            </a:endParaRPr>
          </a:p>
          <a:p>
            <a:r>
              <a:rPr lang="fr-FR" sz="2200" dirty="0">
                <a:solidFill>
                  <a:schemeClr val="bg1"/>
                </a:solidFill>
              </a:rPr>
              <a:t>Fonction </a:t>
            </a:r>
            <a:r>
              <a:rPr lang="fr-FR" sz="2200" dirty="0" err="1">
                <a:solidFill>
                  <a:schemeClr val="bg1"/>
                </a:solidFill>
              </a:rPr>
              <a:t>verif</a:t>
            </a:r>
            <a:r>
              <a:rPr lang="fr-FR" sz="2200" dirty="0">
                <a:solidFill>
                  <a:schemeClr val="bg1"/>
                </a:solidFill>
              </a:rPr>
              <a:t> supprime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319B46C-FBDB-4B58-BDD8-8E62A858F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42C504F-8D50-483B-9F6C-41D8EF3D954A}" type="slidenum">
              <a:rPr lang="fr-FR" smtClean="0"/>
              <a:pPr>
                <a:spcAft>
                  <a:spcPts val="600"/>
                </a:spcAft>
              </a:pPr>
              <a:t>6</a:t>
            </a:fld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17FCFA-A25B-4EB5-8E8B-83F11CD5F794}"/>
              </a:ext>
            </a:extLst>
          </p:cNvPr>
          <p:cNvSpPr/>
          <p:nvPr/>
        </p:nvSpPr>
        <p:spPr>
          <a:xfrm>
            <a:off x="359899" y="715419"/>
            <a:ext cx="5592889" cy="3057713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B204DD-F372-406A-95F4-643455025264}"/>
              </a:ext>
            </a:extLst>
          </p:cNvPr>
          <p:cNvSpPr/>
          <p:nvPr/>
        </p:nvSpPr>
        <p:spPr>
          <a:xfrm>
            <a:off x="6239212" y="428772"/>
            <a:ext cx="5592889" cy="3605521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15ED3A2-EF04-4B0D-A866-2FF3A058A963}"/>
              </a:ext>
            </a:extLst>
          </p:cNvPr>
          <p:cNvSpPr txBox="1"/>
          <p:nvPr/>
        </p:nvSpPr>
        <p:spPr>
          <a:xfrm>
            <a:off x="636743" y="5223648"/>
            <a:ext cx="3678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LcParenR"/>
            </a:pPr>
            <a:r>
              <a:rPr lang="fr-FR" dirty="0">
                <a:solidFill>
                  <a:schemeClr val="bg1"/>
                </a:solidFill>
              </a:rPr>
              <a:t>Vérification des données requises</a:t>
            </a:r>
          </a:p>
          <a:p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395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4539556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35795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E67AEB-4CEB-4AB8-8B9D-02A345A77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Fonction</a:t>
            </a: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note_verif_suppr</a:t>
            </a:r>
            <a:endParaRPr lang="en-US" sz="5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ED58F09-E962-4A47-8835-4008685A4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438316"/>
            <a:ext cx="11496821" cy="373646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5746932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6468601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6FBC414-C60A-4631-B596-0E02283E0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42C504F-8D50-483B-9F6C-41D8EF3D954A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6CD040-9427-42DB-B303-C303E93593C1}"/>
              </a:ext>
            </a:extLst>
          </p:cNvPr>
          <p:cNvSpPr/>
          <p:nvPr/>
        </p:nvSpPr>
        <p:spPr>
          <a:xfrm>
            <a:off x="320040" y="438316"/>
            <a:ext cx="11496821" cy="373646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067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4462044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989BFDE-6266-4E62-A730-8F004BC22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4615840"/>
            <a:ext cx="3885141" cy="1526741"/>
          </a:xfrm>
        </p:spPr>
        <p:txBody>
          <a:bodyPr>
            <a:normAutofit/>
          </a:bodyPr>
          <a:lstStyle/>
          <a:p>
            <a:pPr algn="r"/>
            <a:r>
              <a:rPr lang="fr-FR" sz="3000" dirty="0">
                <a:solidFill>
                  <a:schemeClr val="bg1"/>
                </a:solidFill>
              </a:rPr>
              <a:t>b) Interface utilisateur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5D188A0-DA72-4508-A5A2-598ABC9D5B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64" r="2" b="2"/>
          <a:stretch/>
        </p:blipFill>
        <p:spPr>
          <a:xfrm>
            <a:off x="393308" y="352931"/>
            <a:ext cx="5559480" cy="374904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08A10C9-591E-4F13-8C35-65B6BAB9B7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13" r="-3" b="3595"/>
          <a:stretch/>
        </p:blipFill>
        <p:spPr>
          <a:xfrm>
            <a:off x="6251736" y="357013"/>
            <a:ext cx="5546955" cy="374904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4690076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93A429-88B2-4501-8A9F-D976375D9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36" y="4615840"/>
            <a:ext cx="6609921" cy="1526741"/>
          </a:xfrm>
        </p:spPr>
        <p:txBody>
          <a:bodyPr anchor="ctr">
            <a:normAutofit/>
          </a:bodyPr>
          <a:lstStyle/>
          <a:p>
            <a:r>
              <a:rPr lang="fr-FR" sz="2200" dirty="0">
                <a:solidFill>
                  <a:schemeClr val="bg1"/>
                </a:solidFill>
              </a:rPr>
              <a:t>Fonction </a:t>
            </a:r>
            <a:r>
              <a:rPr lang="fr-FR" sz="2200" dirty="0" err="1">
                <a:solidFill>
                  <a:schemeClr val="bg1"/>
                </a:solidFill>
              </a:rPr>
              <a:t>etudiant_Supprimer</a:t>
            </a:r>
            <a:endParaRPr lang="fr-FR" sz="2200" dirty="0">
              <a:solidFill>
                <a:schemeClr val="bg1"/>
              </a:solidFill>
            </a:endParaRPr>
          </a:p>
          <a:p>
            <a:r>
              <a:rPr lang="fr-FR" sz="2200" dirty="0">
                <a:solidFill>
                  <a:schemeClr val="bg1"/>
                </a:solidFill>
              </a:rPr>
              <a:t>Fonction </a:t>
            </a:r>
            <a:r>
              <a:rPr lang="fr-FR" sz="2200" dirty="0" err="1">
                <a:solidFill>
                  <a:schemeClr val="bg1"/>
                </a:solidFill>
              </a:rPr>
              <a:t>Etudiant_Modifier</a:t>
            </a:r>
            <a:endParaRPr lang="fr-FR" sz="2200" dirty="0">
              <a:solidFill>
                <a:schemeClr val="bg1"/>
              </a:solidFill>
            </a:endParaRPr>
          </a:p>
          <a:p>
            <a:r>
              <a:rPr lang="fr-FR" sz="2200" dirty="0">
                <a:solidFill>
                  <a:schemeClr val="bg1"/>
                </a:solidFill>
              </a:rPr>
              <a:t>Fonction </a:t>
            </a:r>
            <a:r>
              <a:rPr lang="fr-FR" sz="2200" dirty="0" err="1">
                <a:solidFill>
                  <a:schemeClr val="bg1"/>
                </a:solidFill>
              </a:rPr>
              <a:t>Note_Ajouter</a:t>
            </a:r>
            <a:endParaRPr lang="fr-FR" sz="2200" dirty="0">
              <a:solidFill>
                <a:schemeClr val="bg1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9F332D1-7A67-4BE4-96BA-D43B4C763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42C504F-8D50-483B-9F6C-41D8EF3D954A}" type="slidenum">
              <a:rPr lang="fr-FR" smtClean="0"/>
              <a:pPr>
                <a:spcAft>
                  <a:spcPts val="600"/>
                </a:spcAft>
              </a:pPr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5461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4462044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FF54A03-E76F-4A70-B740-AE227635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4615840"/>
            <a:ext cx="3885141" cy="1526741"/>
          </a:xfrm>
        </p:spPr>
        <p:txBody>
          <a:bodyPr>
            <a:normAutofit/>
          </a:bodyPr>
          <a:lstStyle/>
          <a:p>
            <a:pPr algn="r"/>
            <a:endParaRPr lang="fr-FR" sz="3000" dirty="0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482188A-1015-4221-9F4E-C9737BF19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42" r="2" b="2"/>
          <a:stretch/>
        </p:blipFill>
        <p:spPr>
          <a:xfrm>
            <a:off x="393308" y="352931"/>
            <a:ext cx="5559480" cy="374904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004E13D-2851-4D4A-8CBE-C7A78F9595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1" r="-3" b="-3"/>
          <a:stretch/>
        </p:blipFill>
        <p:spPr>
          <a:xfrm>
            <a:off x="6251736" y="357013"/>
            <a:ext cx="5546955" cy="374904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4690076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C52F0C-BF31-4D06-B67A-4BCFB3BC3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36" y="4615840"/>
            <a:ext cx="6609921" cy="1526741"/>
          </a:xfrm>
        </p:spPr>
        <p:txBody>
          <a:bodyPr anchor="ctr">
            <a:normAutofit/>
          </a:bodyPr>
          <a:lstStyle/>
          <a:p>
            <a:r>
              <a:rPr lang="fr-FR" sz="2200" dirty="0">
                <a:solidFill>
                  <a:schemeClr val="bg1"/>
                </a:solidFill>
              </a:rPr>
              <a:t>Fonction </a:t>
            </a:r>
            <a:r>
              <a:rPr lang="fr-FR" sz="2200" dirty="0" err="1">
                <a:solidFill>
                  <a:schemeClr val="bg1"/>
                </a:solidFill>
              </a:rPr>
              <a:t>Note_modifier</a:t>
            </a:r>
            <a:endParaRPr lang="fr-FR" sz="2200" dirty="0">
              <a:solidFill>
                <a:schemeClr val="bg1"/>
              </a:solidFill>
            </a:endParaRPr>
          </a:p>
          <a:p>
            <a:r>
              <a:rPr lang="fr-FR" sz="2200" dirty="0">
                <a:solidFill>
                  <a:schemeClr val="bg1"/>
                </a:solidFill>
              </a:rPr>
              <a:t>Fonction </a:t>
            </a:r>
            <a:r>
              <a:rPr lang="fr-FR" sz="2200" dirty="0" err="1">
                <a:solidFill>
                  <a:schemeClr val="bg1"/>
                </a:solidFill>
              </a:rPr>
              <a:t>Note_supprimer</a:t>
            </a:r>
            <a:endParaRPr lang="fr-FR" sz="2200" dirty="0">
              <a:solidFill>
                <a:schemeClr val="bg1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609223-B577-4D49-9143-FEB23DB68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42C504F-8D50-483B-9F6C-41D8EF3D954A}" type="slidenum">
              <a:rPr lang="fr-FR" smtClean="0"/>
              <a:pPr>
                <a:spcAft>
                  <a:spcPts val="600"/>
                </a:spcAft>
              </a:pPr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336464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CA58BD19A7F4393E233ED0AA76D1D" ma:contentTypeVersion="7" ma:contentTypeDescription="Crée un document." ma:contentTypeScope="" ma:versionID="d58069b1c81169f4f703344c4c16d78e">
  <xsd:schema xmlns:xsd="http://www.w3.org/2001/XMLSchema" xmlns:xs="http://www.w3.org/2001/XMLSchema" xmlns:p="http://schemas.microsoft.com/office/2006/metadata/properties" xmlns:ns3="93f21714-3f8c-4e4e-96bb-5e873d0a543d" xmlns:ns4="148fd56f-cb37-4fea-9b9f-d708d68fa456" targetNamespace="http://schemas.microsoft.com/office/2006/metadata/properties" ma:root="true" ma:fieldsID="83a55b43e249388ce34e962ae0f6cfd7" ns3:_="" ns4:_="">
    <xsd:import namespace="93f21714-3f8c-4e4e-96bb-5e873d0a543d"/>
    <xsd:import namespace="148fd56f-cb37-4fea-9b9f-d708d68fa45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f21714-3f8c-4e4e-96bb-5e873d0a543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8fd56f-cb37-4fea-9b9f-d708d68fa45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BF3CA63-2F1A-442A-9BA6-7757E9DE15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3f21714-3f8c-4e4e-96bb-5e873d0a543d"/>
    <ds:schemaRef ds:uri="148fd56f-cb37-4fea-9b9f-d708d68fa45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D0657B7-7670-4CC3-99CE-4FFDE17D2A2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9F062B-8B63-4A20-A0A7-54D510EF6D0F}">
  <ds:schemaRefs>
    <ds:schemaRef ds:uri="http://purl.org/dc/dcmitype/"/>
    <ds:schemaRef ds:uri="http://purl.org/dc/terms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elements/1.1/"/>
    <ds:schemaRef ds:uri="148fd56f-cb37-4fea-9b9f-d708d68fa456"/>
    <ds:schemaRef ds:uri="http://schemas.microsoft.com/office/infopath/2007/PartnerControls"/>
    <ds:schemaRef ds:uri="http://schemas.openxmlformats.org/package/2006/metadata/core-properties"/>
    <ds:schemaRef ds:uri="93f21714-3f8c-4e4e-96bb-5e873d0a543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24734</TotalTime>
  <Words>205</Words>
  <Application>Microsoft Office PowerPoint</Application>
  <PresentationFormat>Grand écran</PresentationFormat>
  <Paragraphs>65</Paragraphs>
  <Slides>18</Slides>
  <Notes>0</Notes>
  <HiddenSlides>0</HiddenSlides>
  <MMClips>1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19" baseType="lpstr">
      <vt:lpstr>Thème Office</vt:lpstr>
      <vt:lpstr>Présentation PowerPoint</vt:lpstr>
      <vt:lpstr>Sommaire</vt:lpstr>
      <vt:lpstr>I commun</vt:lpstr>
      <vt:lpstr>II Gestion des notes</vt:lpstr>
      <vt:lpstr>III Gestion des étudiants</vt:lpstr>
      <vt:lpstr>IV underframe</vt:lpstr>
      <vt:lpstr>Fonction note_verif_suppr</vt:lpstr>
      <vt:lpstr>b) Interface utilisateur</vt:lpstr>
      <vt:lpstr>Présentation PowerPoint</vt:lpstr>
      <vt:lpstr>Présentation PowerPoint</vt:lpstr>
      <vt:lpstr>C) Mise en forme </vt:lpstr>
      <vt:lpstr>c) Mise en forme</vt:lpstr>
      <vt:lpstr>Création d'un tableau</vt:lpstr>
      <vt:lpstr>d) Gestion des infos du tableau</vt:lpstr>
      <vt:lpstr>Présentation PowerPoint</vt:lpstr>
      <vt:lpstr>les boutons</vt:lpstr>
      <vt:lpstr>Le bouton Evaluer</vt:lpstr>
      <vt:lpstr>Merci de nous avoir écouté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Marin Bessiere</dc:creator>
  <cp:lastModifiedBy>Marin Bessiere</cp:lastModifiedBy>
  <cp:revision>2</cp:revision>
  <dcterms:created xsi:type="dcterms:W3CDTF">2021-10-26T13:17:55Z</dcterms:created>
  <dcterms:modified xsi:type="dcterms:W3CDTF">2021-12-09T14:19:34Z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0x010100AFDCA58BD19A7F4393E233ED0AA76D1D</vt:lpwstr>
  </property>
</Properties>
</file>